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6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  <p:sldMasterId id="2147483694" r:id="rId5"/>
    <p:sldMasterId id="2147483721" r:id="rId6"/>
    <p:sldMasterId id="2147483731" r:id="rId7"/>
    <p:sldMasterId id="2147483781" r:id="rId8"/>
    <p:sldMasterId id="2147483819" r:id="rId9"/>
    <p:sldMasterId id="2147483829" r:id="rId10"/>
    <p:sldMasterId id="2147483838" r:id="rId11"/>
  </p:sldMasterIdLst>
  <p:notesMasterIdLst>
    <p:notesMasterId r:id="rId21"/>
  </p:notesMasterIdLst>
  <p:handoutMasterIdLst>
    <p:handoutMasterId r:id="rId22"/>
  </p:handoutMasterIdLst>
  <p:sldIdLst>
    <p:sldId id="618" r:id="rId12"/>
    <p:sldId id="691" r:id="rId13"/>
    <p:sldId id="708" r:id="rId14"/>
    <p:sldId id="709" r:id="rId15"/>
    <p:sldId id="710" r:id="rId16"/>
    <p:sldId id="711" r:id="rId17"/>
    <p:sldId id="712" r:id="rId18"/>
    <p:sldId id="692" r:id="rId19"/>
    <p:sldId id="693" r:id="rId20"/>
  </p:sldIdLst>
  <p:sldSz cx="12192000" cy="6858000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praszam" id="{E75E278A-FF0E-49A4-B170-79828D63BBAD}">
          <p14:sldIdLst>
            <p14:sldId id="618"/>
            <p14:sldId id="691"/>
            <p14:sldId id="708"/>
            <p14:sldId id="709"/>
            <p14:sldId id="710"/>
            <p14:sldId id="711"/>
            <p14:sldId id="712"/>
            <p14:sldId id="692"/>
            <p14:sldId id="6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99"/>
    <a:srgbClr val="6600CC"/>
    <a:srgbClr val="DD462F"/>
    <a:srgbClr val="F6BA92"/>
    <a:srgbClr val="FF9933"/>
    <a:srgbClr val="58595B"/>
    <a:srgbClr val="CC66FF"/>
    <a:srgbClr val="FF0066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64982-B65F-4BCC-996F-A40D6EF66AD4}" v="9" dt="2020-01-28T21:24:08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5648" autoAdjust="0"/>
  </p:normalViewPr>
  <p:slideViewPr>
    <p:cSldViewPr snapToGrid="0">
      <p:cViewPr varScale="1">
        <p:scale>
          <a:sx n="95" d="100"/>
          <a:sy n="95" d="100"/>
        </p:scale>
        <p:origin x="125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-8176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06A9B5-02CA-4997-A519-DA5CB6E99531}" type="doc">
      <dgm:prSet loTypeId="urn:microsoft.com/office/officeart/2008/layout/CircleAccentTimeline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9999F22-3572-45F7-9AB8-566B65EC06F6}">
      <dgm:prSet/>
      <dgm:spPr/>
      <dgm:t>
        <a:bodyPr/>
        <a:lstStyle/>
        <a:p>
          <a:r>
            <a:rPr lang="pl-PL" b="1" dirty="0">
              <a:latin typeface="Calibri" panose="020F0502020204030204" pitchFamily="34" charset="0"/>
              <a:cs typeface="Calibri" panose="020F0502020204030204" pitchFamily="34" charset="0"/>
            </a:rPr>
            <a:t>II – Diagnoza społeczno-gospodarcza</a:t>
          </a:r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</a:p>
      </dgm:t>
    </dgm:pt>
    <dgm:pt modelId="{63F0DC95-E7E2-4372-A24A-E87401D2AB20}" type="parTrans" cxnId="{DDB91A75-5354-4CC1-BD86-792DE7861813}">
      <dgm:prSet/>
      <dgm:spPr/>
      <dgm:t>
        <a:bodyPr/>
        <a:lstStyle/>
        <a:p>
          <a:endParaRPr lang="pl-PL"/>
        </a:p>
      </dgm:t>
    </dgm:pt>
    <dgm:pt modelId="{8C07401B-DDBA-4DD3-BF72-DCD478F90380}" type="sibTrans" cxnId="{DDB91A75-5354-4CC1-BD86-792DE7861813}">
      <dgm:prSet/>
      <dgm:spPr/>
      <dgm:t>
        <a:bodyPr/>
        <a:lstStyle/>
        <a:p>
          <a:endParaRPr lang="pl-PL"/>
        </a:p>
      </dgm:t>
    </dgm:pt>
    <dgm:pt modelId="{9D37F9A7-9881-43AA-B12D-7DDFEDB2E943}">
      <dgm:prSet/>
      <dgm:spPr/>
      <dgm:t>
        <a:bodyPr/>
        <a:lstStyle/>
        <a:p>
          <a:r>
            <a:rPr lang="pl-PL" b="1" dirty="0">
              <a:latin typeface="Calibri" panose="020F0502020204030204" pitchFamily="34" charset="0"/>
              <a:cs typeface="Calibri" panose="020F0502020204030204" pitchFamily="34" charset="0"/>
            </a:rPr>
            <a:t>III –Nowa ścieżka rozwoju </a:t>
          </a:r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</a:p>
      </dgm:t>
    </dgm:pt>
    <dgm:pt modelId="{1EFADCA7-2C2B-41C2-BC25-3019C8C46ACC}" type="parTrans" cxnId="{627BE896-BB50-4C7E-A507-74D96813D042}">
      <dgm:prSet/>
      <dgm:spPr/>
      <dgm:t>
        <a:bodyPr/>
        <a:lstStyle/>
        <a:p>
          <a:endParaRPr lang="pl-PL"/>
        </a:p>
      </dgm:t>
    </dgm:pt>
    <dgm:pt modelId="{48EF8B10-23A4-491C-9001-FF35A96310D7}" type="sibTrans" cxnId="{627BE896-BB50-4C7E-A507-74D96813D042}">
      <dgm:prSet/>
      <dgm:spPr/>
      <dgm:t>
        <a:bodyPr/>
        <a:lstStyle/>
        <a:p>
          <a:endParaRPr lang="pl-PL"/>
        </a:p>
      </dgm:t>
    </dgm:pt>
    <dgm:pt modelId="{A8F4352C-0CAD-402B-A7BB-0DC036F329BF}">
      <dgm:prSet/>
      <dgm:spPr/>
      <dgm:t>
        <a:bodyPr/>
        <a:lstStyle/>
        <a:p>
          <a:r>
            <a:rPr lang="pl-PL" b="1" dirty="0">
              <a:latin typeface="Calibri" panose="020F0502020204030204" pitchFamily="34" charset="0"/>
              <a:cs typeface="Calibri" panose="020F0502020204030204" pitchFamily="34" charset="0"/>
            </a:rPr>
            <a:t>IV – Projekty</a:t>
          </a:r>
          <a:endParaRPr lang="pl-PL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EC6FB3-0569-4E83-80C5-FC12FB567602}" type="parTrans" cxnId="{66038743-A784-4F89-935B-375123BF275D}">
      <dgm:prSet/>
      <dgm:spPr/>
      <dgm:t>
        <a:bodyPr/>
        <a:lstStyle/>
        <a:p>
          <a:endParaRPr lang="pl-PL"/>
        </a:p>
      </dgm:t>
    </dgm:pt>
    <dgm:pt modelId="{3BE3A23F-1505-4F64-82C7-1BACA16A8D37}" type="sibTrans" cxnId="{66038743-A784-4F89-935B-375123BF275D}">
      <dgm:prSet/>
      <dgm:spPr/>
      <dgm:t>
        <a:bodyPr/>
        <a:lstStyle/>
        <a:p>
          <a:endParaRPr lang="pl-PL"/>
        </a:p>
      </dgm:t>
    </dgm:pt>
    <dgm:pt modelId="{176EE4F6-20BD-42D3-B912-5B7CDD11CC61}">
      <dgm:prSet custT="1"/>
      <dgm:spPr/>
      <dgm:t>
        <a:bodyPr/>
        <a:lstStyle/>
        <a:p>
          <a:r>
            <a:rPr lang="pl-PL" sz="1600" b="1" dirty="0">
              <a:latin typeface="Calibri" panose="020F0502020204030204" pitchFamily="34" charset="0"/>
              <a:cs typeface="Calibri" panose="020F0502020204030204" pitchFamily="34" charset="0"/>
            </a:rPr>
            <a:t>V – Analiza finansów</a:t>
          </a:r>
          <a:endParaRPr lang="pl-PL" sz="1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E56D267-6301-43B2-B89F-B681AFDBBF2A}" type="parTrans" cxnId="{C98C784F-7440-4A14-AC83-F1B9A2494C96}">
      <dgm:prSet/>
      <dgm:spPr/>
      <dgm:t>
        <a:bodyPr/>
        <a:lstStyle/>
        <a:p>
          <a:endParaRPr lang="pl-PL"/>
        </a:p>
      </dgm:t>
    </dgm:pt>
    <dgm:pt modelId="{A83D5C5E-723D-4503-918D-9FA5110627EC}" type="sibTrans" cxnId="{C98C784F-7440-4A14-AC83-F1B9A2494C96}">
      <dgm:prSet/>
      <dgm:spPr/>
      <dgm:t>
        <a:bodyPr/>
        <a:lstStyle/>
        <a:p>
          <a:endParaRPr lang="pl-PL"/>
        </a:p>
      </dgm:t>
    </dgm:pt>
    <dgm:pt modelId="{97983080-DBB2-4106-BF19-797143957EC6}">
      <dgm:prSet custT="1"/>
      <dgm:spPr/>
      <dgm:t>
        <a:bodyPr/>
        <a:lstStyle/>
        <a:p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VI – Analiza ryzyka</a:t>
          </a:r>
          <a:r>
            <a:rPr lang="pl-PL" sz="1800" dirty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</a:p>
      </dgm:t>
    </dgm:pt>
    <dgm:pt modelId="{114E61FB-A441-42AA-888C-B068A57898EB}" type="parTrans" cxnId="{A996FB7C-D7A5-4DFC-9A04-A789A8271F94}">
      <dgm:prSet/>
      <dgm:spPr/>
      <dgm:t>
        <a:bodyPr/>
        <a:lstStyle/>
        <a:p>
          <a:endParaRPr lang="pl-PL"/>
        </a:p>
      </dgm:t>
    </dgm:pt>
    <dgm:pt modelId="{16ED4443-CF2F-4755-884A-D0AD956B5B93}" type="sibTrans" cxnId="{A996FB7C-D7A5-4DFC-9A04-A789A8271F94}">
      <dgm:prSet/>
      <dgm:spPr/>
      <dgm:t>
        <a:bodyPr/>
        <a:lstStyle/>
        <a:p>
          <a:endParaRPr lang="pl-PL"/>
        </a:p>
      </dgm:t>
    </dgm:pt>
    <dgm:pt modelId="{FDCBFA43-7B70-432A-84E2-2DF124B4995E}">
      <dgm:prSet custT="1"/>
      <dgm:spPr/>
      <dgm:t>
        <a:bodyPr/>
        <a:lstStyle/>
        <a:p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VIII – Monitoring</a:t>
          </a:r>
          <a:endParaRPr lang="pl-PL" sz="18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D8EF470-2DFA-42EC-845D-D8D284CC27DD}" type="parTrans" cxnId="{C196EF55-9F26-45D1-B661-FD6A5D962A16}">
      <dgm:prSet/>
      <dgm:spPr/>
      <dgm:t>
        <a:bodyPr/>
        <a:lstStyle/>
        <a:p>
          <a:endParaRPr lang="pl-PL"/>
        </a:p>
      </dgm:t>
    </dgm:pt>
    <dgm:pt modelId="{D5688A1D-438E-4186-831A-8C1917DF7BDE}" type="sibTrans" cxnId="{C196EF55-9F26-45D1-B661-FD6A5D962A16}">
      <dgm:prSet/>
      <dgm:spPr/>
      <dgm:t>
        <a:bodyPr/>
        <a:lstStyle/>
        <a:p>
          <a:endParaRPr lang="pl-PL"/>
        </a:p>
      </dgm:t>
    </dgm:pt>
    <dgm:pt modelId="{86309273-3DE5-4BF0-98B0-621C792D0A6E}">
      <dgm:prSet/>
      <dgm:spPr/>
      <dgm:t>
        <a:bodyPr/>
        <a:lstStyle/>
        <a:p>
          <a:r>
            <a:rPr lang="pl-PL" b="1" dirty="0">
              <a:latin typeface="Calibri" panose="020F0502020204030204" pitchFamily="34" charset="0"/>
              <a:cs typeface="Calibri" panose="020F0502020204030204" pitchFamily="34" charset="0"/>
            </a:rPr>
            <a:t>IX – Pisanie PRL/PRI</a:t>
          </a:r>
          <a:endParaRPr lang="pl-PL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70FE4C4-8BCF-4511-8AC6-D3564A0118DF}" type="parTrans" cxnId="{CFC8BA05-0FF2-4AB3-AAA4-7C177A2C2135}">
      <dgm:prSet/>
      <dgm:spPr/>
      <dgm:t>
        <a:bodyPr/>
        <a:lstStyle/>
        <a:p>
          <a:endParaRPr lang="pl-PL"/>
        </a:p>
      </dgm:t>
    </dgm:pt>
    <dgm:pt modelId="{5B5F7FC2-CBE4-4DCC-BA7A-EBBE7C1CCD5C}" type="sibTrans" cxnId="{CFC8BA05-0FF2-4AB3-AAA4-7C177A2C2135}">
      <dgm:prSet/>
      <dgm:spPr/>
      <dgm:t>
        <a:bodyPr/>
        <a:lstStyle/>
        <a:p>
          <a:endParaRPr lang="pl-PL"/>
        </a:p>
      </dgm:t>
    </dgm:pt>
    <dgm:pt modelId="{5451195B-46E2-42A8-94FE-C31F07873BD6}">
      <dgm:prSet phldrT="[Tekst]"/>
      <dgm:spPr/>
      <dgm:t>
        <a:bodyPr/>
        <a:lstStyle/>
        <a:p>
          <a:r>
            <a:rPr lang="pl-PL" sz="3400" b="1" dirty="0">
              <a:latin typeface="Calibri" panose="020F0502020204030204" pitchFamily="34" charset="0"/>
              <a:cs typeface="Calibri" panose="020F0502020204030204" pitchFamily="34" charset="0"/>
            </a:rPr>
            <a:t>I – Organizacja pracy</a:t>
          </a:r>
          <a:endParaRPr lang="pl-PL" sz="3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14FA0B1-7E61-4C0D-9C25-AD03EA2141F5}" type="parTrans" cxnId="{8FC280B2-0281-4658-AD87-B3E28CE1C12C}">
      <dgm:prSet/>
      <dgm:spPr/>
      <dgm:t>
        <a:bodyPr/>
        <a:lstStyle/>
        <a:p>
          <a:endParaRPr lang="pl-PL"/>
        </a:p>
      </dgm:t>
    </dgm:pt>
    <dgm:pt modelId="{38C54604-8957-4E22-A83B-C6D21E267856}" type="sibTrans" cxnId="{8FC280B2-0281-4658-AD87-B3E28CE1C12C}">
      <dgm:prSet/>
      <dgm:spPr/>
      <dgm:t>
        <a:bodyPr/>
        <a:lstStyle/>
        <a:p>
          <a:endParaRPr lang="pl-PL"/>
        </a:p>
      </dgm:t>
    </dgm:pt>
    <dgm:pt modelId="{E6D8FA88-2218-43E1-B9B5-D35971094661}">
      <dgm:prSet custT="1"/>
      <dgm:spPr/>
      <dgm:t>
        <a:bodyPr/>
        <a:lstStyle/>
        <a:p>
          <a:pPr algn="r"/>
          <a:r>
            <a:rPr lang="pl-PL" sz="1800" b="1" dirty="0">
              <a:latin typeface="Calibri" panose="020F0502020204030204" pitchFamily="34" charset="0"/>
              <a:cs typeface="Calibri" panose="020F0502020204030204" pitchFamily="34" charset="0"/>
            </a:rPr>
            <a:t>VII – System wdrażania</a:t>
          </a:r>
        </a:p>
      </dgm:t>
    </dgm:pt>
    <dgm:pt modelId="{E4E86386-B328-4C12-A127-299C1377014C}" type="parTrans" cxnId="{A2BB8212-D4D7-4475-86E1-01C9ED8A3155}">
      <dgm:prSet/>
      <dgm:spPr/>
      <dgm:t>
        <a:bodyPr/>
        <a:lstStyle/>
        <a:p>
          <a:endParaRPr lang="pl-PL"/>
        </a:p>
      </dgm:t>
    </dgm:pt>
    <dgm:pt modelId="{68A70A3A-FE73-45B5-8E69-58F4C0DE2C97}" type="sibTrans" cxnId="{A2BB8212-D4D7-4475-86E1-01C9ED8A3155}">
      <dgm:prSet/>
      <dgm:spPr/>
      <dgm:t>
        <a:bodyPr/>
        <a:lstStyle/>
        <a:p>
          <a:endParaRPr lang="pl-PL"/>
        </a:p>
      </dgm:t>
    </dgm:pt>
    <dgm:pt modelId="{F467077B-B72B-4448-A76D-5557C3A9F995}" type="pres">
      <dgm:prSet presAssocID="{FB06A9B5-02CA-4997-A519-DA5CB6E99531}" presName="Name0" presStyleCnt="0">
        <dgm:presLayoutVars>
          <dgm:dir/>
        </dgm:presLayoutVars>
      </dgm:prSet>
      <dgm:spPr/>
    </dgm:pt>
    <dgm:pt modelId="{46E9106D-A180-4BB0-A04E-1D68CF788333}" type="pres">
      <dgm:prSet presAssocID="{5451195B-46E2-42A8-94FE-C31F07873BD6}" presName="parComposite" presStyleCnt="0"/>
      <dgm:spPr/>
    </dgm:pt>
    <dgm:pt modelId="{FD5DF323-D085-47A2-9B78-B96AA9C3A363}" type="pres">
      <dgm:prSet presAssocID="{5451195B-46E2-42A8-94FE-C31F07873BD6}" presName="parBigCircle" presStyleLbl="node0" presStyleIdx="0" presStyleCnt="5"/>
      <dgm:spPr>
        <a:solidFill>
          <a:schemeClr val="accent4">
            <a:lumMod val="40000"/>
            <a:lumOff val="60000"/>
          </a:schemeClr>
        </a:solidFill>
      </dgm:spPr>
    </dgm:pt>
    <dgm:pt modelId="{C45D3B17-0CDD-4972-8CD5-0B9404CF4657}" type="pres">
      <dgm:prSet presAssocID="{5451195B-46E2-42A8-94FE-C31F07873BD6}" presName="parTx" presStyleLbl="revTx" presStyleIdx="0" presStyleCnt="13"/>
      <dgm:spPr/>
    </dgm:pt>
    <dgm:pt modelId="{60E9232B-CCEF-482C-A527-D4CF669DD560}" type="pres">
      <dgm:prSet presAssocID="{5451195B-46E2-42A8-94FE-C31F07873BD6}" presName="bSpace" presStyleCnt="0"/>
      <dgm:spPr/>
    </dgm:pt>
    <dgm:pt modelId="{19C8ED98-1138-419D-9F66-633ABCD1D8AD}" type="pres">
      <dgm:prSet presAssocID="{5451195B-46E2-42A8-94FE-C31F07873BD6}" presName="parBackupNorm" presStyleCnt="0"/>
      <dgm:spPr/>
    </dgm:pt>
    <dgm:pt modelId="{F071077B-8332-4FB5-992E-4570B986B2E5}" type="pres">
      <dgm:prSet presAssocID="{38C54604-8957-4E22-A83B-C6D21E267856}" presName="parSpace" presStyleCnt="0"/>
      <dgm:spPr/>
    </dgm:pt>
    <dgm:pt modelId="{226B5027-9B4E-4CE1-B0FB-D958FCCD2F90}" type="pres">
      <dgm:prSet presAssocID="{E9999F22-3572-45F7-9AB8-566B65EC06F6}" presName="parComposite" presStyleCnt="0"/>
      <dgm:spPr/>
    </dgm:pt>
    <dgm:pt modelId="{F67DBAA2-8113-451C-9B98-70260C8838EA}" type="pres">
      <dgm:prSet presAssocID="{E9999F22-3572-45F7-9AB8-566B65EC06F6}" presName="parBigCircle" presStyleLbl="node0" presStyleIdx="1" presStyleCnt="5"/>
      <dgm:spPr>
        <a:solidFill>
          <a:schemeClr val="accent2">
            <a:lumMod val="75000"/>
          </a:schemeClr>
        </a:solidFill>
      </dgm:spPr>
    </dgm:pt>
    <dgm:pt modelId="{3FB343CE-2F0F-468F-A198-54DF0E9A7F08}" type="pres">
      <dgm:prSet presAssocID="{E9999F22-3572-45F7-9AB8-566B65EC06F6}" presName="parTx" presStyleLbl="revTx" presStyleIdx="1" presStyleCnt="13"/>
      <dgm:spPr/>
    </dgm:pt>
    <dgm:pt modelId="{DA250112-ADAE-421A-A73B-1AB75FB6C611}" type="pres">
      <dgm:prSet presAssocID="{E9999F22-3572-45F7-9AB8-566B65EC06F6}" presName="bSpace" presStyleCnt="0"/>
      <dgm:spPr/>
    </dgm:pt>
    <dgm:pt modelId="{B1D31501-3C02-4771-8764-FFE9C0662B01}" type="pres">
      <dgm:prSet presAssocID="{E9999F22-3572-45F7-9AB8-566B65EC06F6}" presName="parBackupNorm" presStyleCnt="0"/>
      <dgm:spPr/>
    </dgm:pt>
    <dgm:pt modelId="{8B41C2BB-B8AD-4F67-BABA-B3282A8DD035}" type="pres">
      <dgm:prSet presAssocID="{8C07401B-DDBA-4DD3-BF72-DCD478F90380}" presName="parSpace" presStyleCnt="0"/>
      <dgm:spPr/>
    </dgm:pt>
    <dgm:pt modelId="{4EC3292A-8C2C-4E5F-8492-135A15B16016}" type="pres">
      <dgm:prSet presAssocID="{9D37F9A7-9881-43AA-B12D-7DDFEDB2E943}" presName="parComposite" presStyleCnt="0"/>
      <dgm:spPr/>
    </dgm:pt>
    <dgm:pt modelId="{7550E8EE-67CF-4AA2-909C-51354B6F9009}" type="pres">
      <dgm:prSet presAssocID="{9D37F9A7-9881-43AA-B12D-7DDFEDB2E943}" presName="parBigCircle" presStyleLbl="node0" presStyleIdx="2" presStyleCnt="5"/>
      <dgm:spPr>
        <a:solidFill>
          <a:schemeClr val="accent4">
            <a:lumMod val="50000"/>
          </a:schemeClr>
        </a:solidFill>
      </dgm:spPr>
    </dgm:pt>
    <dgm:pt modelId="{1B8DF15B-F08D-4FA8-9979-F59FC374A110}" type="pres">
      <dgm:prSet presAssocID="{9D37F9A7-9881-43AA-B12D-7DDFEDB2E943}" presName="parTx" presStyleLbl="revTx" presStyleIdx="2" presStyleCnt="13"/>
      <dgm:spPr/>
    </dgm:pt>
    <dgm:pt modelId="{8E5EE3D2-D74B-4DB5-9870-35B68A936B2F}" type="pres">
      <dgm:prSet presAssocID="{9D37F9A7-9881-43AA-B12D-7DDFEDB2E943}" presName="bSpace" presStyleCnt="0"/>
      <dgm:spPr/>
    </dgm:pt>
    <dgm:pt modelId="{47495558-EF44-444C-B6A8-4CF510021295}" type="pres">
      <dgm:prSet presAssocID="{9D37F9A7-9881-43AA-B12D-7DDFEDB2E943}" presName="parBackupNorm" presStyleCnt="0"/>
      <dgm:spPr/>
    </dgm:pt>
    <dgm:pt modelId="{58A1E6F9-4D6E-4E57-9044-EBA94241132B}" type="pres">
      <dgm:prSet presAssocID="{48EF8B10-23A4-491C-9001-FF35A96310D7}" presName="parSpace" presStyleCnt="0"/>
      <dgm:spPr/>
    </dgm:pt>
    <dgm:pt modelId="{298E5F36-509B-4299-9232-A98DBBB4CD18}" type="pres">
      <dgm:prSet presAssocID="{A8F4352C-0CAD-402B-A7BB-0DC036F329BF}" presName="parComposite" presStyleCnt="0"/>
      <dgm:spPr/>
    </dgm:pt>
    <dgm:pt modelId="{E95DB458-CD70-4F9B-A749-405313E89FDE}" type="pres">
      <dgm:prSet presAssocID="{A8F4352C-0CAD-402B-A7BB-0DC036F329BF}" presName="parBigCircle" presStyleLbl="node0" presStyleIdx="3" presStyleCnt="5"/>
      <dgm:spPr>
        <a:solidFill>
          <a:srgbClr val="00B050"/>
        </a:solidFill>
      </dgm:spPr>
    </dgm:pt>
    <dgm:pt modelId="{5336E6D5-30D5-4C17-9622-5D011CC0F1B4}" type="pres">
      <dgm:prSet presAssocID="{A8F4352C-0CAD-402B-A7BB-0DC036F329BF}" presName="parTx" presStyleLbl="revTx" presStyleIdx="3" presStyleCnt="13"/>
      <dgm:spPr/>
    </dgm:pt>
    <dgm:pt modelId="{3B743710-8E22-4A3D-BA63-F2F6AD268657}" type="pres">
      <dgm:prSet presAssocID="{A8F4352C-0CAD-402B-A7BB-0DC036F329BF}" presName="bSpace" presStyleCnt="0"/>
      <dgm:spPr/>
    </dgm:pt>
    <dgm:pt modelId="{E1BE1D00-3C48-4165-A376-FCA618FC3C5D}" type="pres">
      <dgm:prSet presAssocID="{A8F4352C-0CAD-402B-A7BB-0DC036F329BF}" presName="parBackupNorm" presStyleCnt="0"/>
      <dgm:spPr/>
    </dgm:pt>
    <dgm:pt modelId="{23849E30-4CDE-4B03-A022-A9BD9BA420EC}" type="pres">
      <dgm:prSet presAssocID="{3BE3A23F-1505-4F64-82C7-1BACA16A8D37}" presName="parSpace" presStyleCnt="0"/>
      <dgm:spPr/>
    </dgm:pt>
    <dgm:pt modelId="{FA353023-36CB-433F-89E0-B6D0E8514010}" type="pres">
      <dgm:prSet presAssocID="{176EE4F6-20BD-42D3-B912-5B7CDD11CC61}" presName="desBackupLeftNorm" presStyleCnt="0"/>
      <dgm:spPr/>
    </dgm:pt>
    <dgm:pt modelId="{5595BDFC-FCD2-4F3F-BC87-BAC71C695000}" type="pres">
      <dgm:prSet presAssocID="{176EE4F6-20BD-42D3-B912-5B7CDD11CC61}" presName="desComposite" presStyleCnt="0"/>
      <dgm:spPr/>
    </dgm:pt>
    <dgm:pt modelId="{7D2E5644-22D9-4DF7-BA7D-AE7CD3697D79}" type="pres">
      <dgm:prSet presAssocID="{176EE4F6-20BD-42D3-B912-5B7CDD11CC61}" presName="desCircle" presStyleLbl="node1" presStyleIdx="0" presStyleCnt="4"/>
      <dgm:spPr>
        <a:solidFill>
          <a:schemeClr val="accent5">
            <a:lumMod val="75000"/>
          </a:schemeClr>
        </a:solidFill>
      </dgm:spPr>
    </dgm:pt>
    <dgm:pt modelId="{95CB2058-A9A3-4D9A-B850-2B713CF8C0A0}" type="pres">
      <dgm:prSet presAssocID="{176EE4F6-20BD-42D3-B912-5B7CDD11CC61}" presName="chTx" presStyleLbl="revTx" presStyleIdx="4" presStyleCnt="13"/>
      <dgm:spPr/>
    </dgm:pt>
    <dgm:pt modelId="{691677E3-7953-4EBD-B8BD-0259FF4B7A17}" type="pres">
      <dgm:prSet presAssocID="{176EE4F6-20BD-42D3-B912-5B7CDD11CC61}" presName="desTx" presStyleLbl="revTx" presStyleIdx="5" presStyleCnt="13">
        <dgm:presLayoutVars>
          <dgm:bulletEnabled val="1"/>
        </dgm:presLayoutVars>
      </dgm:prSet>
      <dgm:spPr/>
    </dgm:pt>
    <dgm:pt modelId="{9AAE0F92-0E12-4BB7-B3D3-406C4F68944C}" type="pres">
      <dgm:prSet presAssocID="{176EE4F6-20BD-42D3-B912-5B7CDD11CC61}" presName="desBackupRightNorm" presStyleCnt="0"/>
      <dgm:spPr/>
    </dgm:pt>
    <dgm:pt modelId="{0EEEDAB3-C299-4C04-9AC7-E8F71D674DF5}" type="pres">
      <dgm:prSet presAssocID="{A83D5C5E-723D-4503-918D-9FA5110627EC}" presName="desSpace" presStyleCnt="0"/>
      <dgm:spPr/>
    </dgm:pt>
    <dgm:pt modelId="{117B3517-2999-4340-8614-3623980786F6}" type="pres">
      <dgm:prSet presAssocID="{97983080-DBB2-4106-BF19-797143957EC6}" presName="desBackupLeftNorm" presStyleCnt="0"/>
      <dgm:spPr/>
    </dgm:pt>
    <dgm:pt modelId="{520CEACF-C155-4D6E-83B4-C953D5FF7383}" type="pres">
      <dgm:prSet presAssocID="{97983080-DBB2-4106-BF19-797143957EC6}" presName="desComposite" presStyleCnt="0"/>
      <dgm:spPr/>
    </dgm:pt>
    <dgm:pt modelId="{4B561E91-B0FD-4469-8317-9F38F76D5008}" type="pres">
      <dgm:prSet presAssocID="{97983080-DBB2-4106-BF19-797143957EC6}" presName="desCircle" presStyleLbl="node1" presStyleIdx="1" presStyleCnt="4" custLinFactNeighborY="9191"/>
      <dgm:spPr>
        <a:solidFill>
          <a:schemeClr val="accent5">
            <a:lumMod val="75000"/>
          </a:schemeClr>
        </a:solidFill>
      </dgm:spPr>
    </dgm:pt>
    <dgm:pt modelId="{C05BB766-272C-43A7-84EB-D69C3EA70FA3}" type="pres">
      <dgm:prSet presAssocID="{97983080-DBB2-4106-BF19-797143957EC6}" presName="chTx" presStyleLbl="revTx" presStyleIdx="6" presStyleCnt="13" custScaleX="112374" custScaleY="109239" custLinFactNeighborX="-1475" custLinFactNeighborY="7422"/>
      <dgm:spPr/>
    </dgm:pt>
    <dgm:pt modelId="{EF1BBAED-8D54-484D-9EAD-2FFE7D5B9508}" type="pres">
      <dgm:prSet presAssocID="{97983080-DBB2-4106-BF19-797143957EC6}" presName="desTx" presStyleLbl="revTx" presStyleIdx="7" presStyleCnt="13">
        <dgm:presLayoutVars>
          <dgm:bulletEnabled val="1"/>
        </dgm:presLayoutVars>
      </dgm:prSet>
      <dgm:spPr/>
    </dgm:pt>
    <dgm:pt modelId="{02A9AA20-041B-4D4C-BB76-D26046BAAAC7}" type="pres">
      <dgm:prSet presAssocID="{97983080-DBB2-4106-BF19-797143957EC6}" presName="desBackupRightNorm" presStyleCnt="0"/>
      <dgm:spPr/>
    </dgm:pt>
    <dgm:pt modelId="{E313B932-21B7-4524-9DC5-D9015AE706C3}" type="pres">
      <dgm:prSet presAssocID="{16ED4443-CF2F-4755-884A-D0AD956B5B93}" presName="desSpace" presStyleCnt="0"/>
      <dgm:spPr/>
    </dgm:pt>
    <dgm:pt modelId="{3D7E6A72-9B83-451F-B158-66236A0EA276}" type="pres">
      <dgm:prSet presAssocID="{E6D8FA88-2218-43E1-B9B5-D35971094661}" presName="desBackupLeftNorm" presStyleCnt="0"/>
      <dgm:spPr/>
    </dgm:pt>
    <dgm:pt modelId="{DB2C8B01-59AE-4627-8EFC-BAF411E70E0F}" type="pres">
      <dgm:prSet presAssocID="{E6D8FA88-2218-43E1-B9B5-D35971094661}" presName="desComposite" presStyleCnt="0"/>
      <dgm:spPr/>
    </dgm:pt>
    <dgm:pt modelId="{DCDEBFF6-3624-4B38-A4C9-B1EE8854CB76}" type="pres">
      <dgm:prSet presAssocID="{E6D8FA88-2218-43E1-B9B5-D35971094661}" presName="desCircle" presStyleLbl="node1" presStyleIdx="2" presStyleCnt="4"/>
      <dgm:spPr>
        <a:solidFill>
          <a:schemeClr val="accent5">
            <a:lumMod val="75000"/>
          </a:schemeClr>
        </a:solidFill>
      </dgm:spPr>
    </dgm:pt>
    <dgm:pt modelId="{60912D83-2AFA-4542-8159-57D7BF3DDA2B}" type="pres">
      <dgm:prSet presAssocID="{E6D8FA88-2218-43E1-B9B5-D35971094661}" presName="chTx" presStyleLbl="revTx" presStyleIdx="8" presStyleCnt="13" custLinFactNeighborX="2949" custLinFactNeighborY="2855"/>
      <dgm:spPr/>
    </dgm:pt>
    <dgm:pt modelId="{F5687C00-E45C-4C2F-A4D1-0E1432BC426A}" type="pres">
      <dgm:prSet presAssocID="{E6D8FA88-2218-43E1-B9B5-D35971094661}" presName="desTx" presStyleLbl="revTx" presStyleIdx="9" presStyleCnt="13">
        <dgm:presLayoutVars>
          <dgm:bulletEnabled val="1"/>
        </dgm:presLayoutVars>
      </dgm:prSet>
      <dgm:spPr/>
    </dgm:pt>
    <dgm:pt modelId="{5536FBD2-3EE5-4D37-8344-F6CFA951CFD4}" type="pres">
      <dgm:prSet presAssocID="{E6D8FA88-2218-43E1-B9B5-D35971094661}" presName="desBackupRightNorm" presStyleCnt="0"/>
      <dgm:spPr/>
    </dgm:pt>
    <dgm:pt modelId="{DE7B8EB6-EEF1-4B73-BF68-605DDABCB237}" type="pres">
      <dgm:prSet presAssocID="{68A70A3A-FE73-45B5-8E69-58F4C0DE2C97}" presName="desSpace" presStyleCnt="0"/>
      <dgm:spPr/>
    </dgm:pt>
    <dgm:pt modelId="{7F9E37ED-CB42-49F1-B091-D073766A08EF}" type="pres">
      <dgm:prSet presAssocID="{FDCBFA43-7B70-432A-84E2-2DF124B4995E}" presName="desBackupLeftNorm" presStyleCnt="0"/>
      <dgm:spPr/>
    </dgm:pt>
    <dgm:pt modelId="{AFA19DE1-DD30-4D42-AF3A-85DC50BE12C2}" type="pres">
      <dgm:prSet presAssocID="{FDCBFA43-7B70-432A-84E2-2DF124B4995E}" presName="desComposite" presStyleCnt="0"/>
      <dgm:spPr/>
    </dgm:pt>
    <dgm:pt modelId="{23891D1F-9763-4E18-8F25-2DA1B29B16C2}" type="pres">
      <dgm:prSet presAssocID="{FDCBFA43-7B70-432A-84E2-2DF124B4995E}" presName="desCircle" presStyleLbl="node1" presStyleIdx="3" presStyleCnt="4"/>
      <dgm:spPr>
        <a:solidFill>
          <a:schemeClr val="accent5">
            <a:lumMod val="75000"/>
          </a:schemeClr>
        </a:solidFill>
      </dgm:spPr>
    </dgm:pt>
    <dgm:pt modelId="{9DDF5630-F9F2-48E0-A28A-8A0E7D19A03A}" type="pres">
      <dgm:prSet presAssocID="{FDCBFA43-7B70-432A-84E2-2DF124B4995E}" presName="chTx" presStyleLbl="revTx" presStyleIdx="10" presStyleCnt="13"/>
      <dgm:spPr/>
    </dgm:pt>
    <dgm:pt modelId="{F9642A80-ADE0-45D6-AC37-D9C1AA6BBB48}" type="pres">
      <dgm:prSet presAssocID="{FDCBFA43-7B70-432A-84E2-2DF124B4995E}" presName="desTx" presStyleLbl="revTx" presStyleIdx="11" presStyleCnt="13">
        <dgm:presLayoutVars>
          <dgm:bulletEnabled val="1"/>
        </dgm:presLayoutVars>
      </dgm:prSet>
      <dgm:spPr/>
    </dgm:pt>
    <dgm:pt modelId="{FE7196B5-8DC1-4D58-A7B9-2499E1FA7977}" type="pres">
      <dgm:prSet presAssocID="{FDCBFA43-7B70-432A-84E2-2DF124B4995E}" presName="desBackupRightNorm" presStyleCnt="0"/>
      <dgm:spPr/>
    </dgm:pt>
    <dgm:pt modelId="{6B656A51-091F-4648-BF26-BF17CD076DF1}" type="pres">
      <dgm:prSet presAssocID="{D5688A1D-438E-4186-831A-8C1917DF7BDE}" presName="desSpace" presStyleCnt="0"/>
      <dgm:spPr/>
    </dgm:pt>
    <dgm:pt modelId="{2E3251BF-E8BF-4B2C-894B-FE676501399C}" type="pres">
      <dgm:prSet presAssocID="{86309273-3DE5-4BF0-98B0-621C792D0A6E}" presName="parComposite" presStyleCnt="0"/>
      <dgm:spPr/>
    </dgm:pt>
    <dgm:pt modelId="{37BB18AF-400C-439A-A990-1423D3514EF0}" type="pres">
      <dgm:prSet presAssocID="{86309273-3DE5-4BF0-98B0-621C792D0A6E}" presName="parBigCircle" presStyleLbl="node0" presStyleIdx="4" presStyleCnt="5"/>
      <dgm:spPr>
        <a:solidFill>
          <a:srgbClr val="7030A0"/>
        </a:solidFill>
      </dgm:spPr>
    </dgm:pt>
    <dgm:pt modelId="{6C35C17D-B615-4987-AB19-FE6F32584F71}" type="pres">
      <dgm:prSet presAssocID="{86309273-3DE5-4BF0-98B0-621C792D0A6E}" presName="parTx" presStyleLbl="revTx" presStyleIdx="12" presStyleCnt="13"/>
      <dgm:spPr/>
    </dgm:pt>
    <dgm:pt modelId="{804D558F-5060-4F05-A8C1-3C55752F350A}" type="pres">
      <dgm:prSet presAssocID="{86309273-3DE5-4BF0-98B0-621C792D0A6E}" presName="bSpace" presStyleCnt="0"/>
      <dgm:spPr/>
    </dgm:pt>
    <dgm:pt modelId="{7AF1695C-3E50-417D-A8A0-BEBEF3BA27A3}" type="pres">
      <dgm:prSet presAssocID="{86309273-3DE5-4BF0-98B0-621C792D0A6E}" presName="parBackupNorm" presStyleCnt="0"/>
      <dgm:spPr/>
    </dgm:pt>
    <dgm:pt modelId="{53A8A0B6-8006-4E83-9D39-CDBED14CF2C3}" type="pres">
      <dgm:prSet presAssocID="{5B5F7FC2-CBE4-4DCC-BA7A-EBBE7C1CCD5C}" presName="parSpace" presStyleCnt="0"/>
      <dgm:spPr/>
    </dgm:pt>
  </dgm:ptLst>
  <dgm:cxnLst>
    <dgm:cxn modelId="{CFC8BA05-0FF2-4AB3-AAA4-7C177A2C2135}" srcId="{FB06A9B5-02CA-4997-A519-DA5CB6E99531}" destId="{86309273-3DE5-4BF0-98B0-621C792D0A6E}" srcOrd="4" destOrd="0" parTransId="{E70FE4C4-8BCF-4511-8AC6-D3564A0118DF}" sibTransId="{5B5F7FC2-CBE4-4DCC-BA7A-EBBE7C1CCD5C}"/>
    <dgm:cxn modelId="{A2BB8212-D4D7-4475-86E1-01C9ED8A3155}" srcId="{A8F4352C-0CAD-402B-A7BB-0DC036F329BF}" destId="{E6D8FA88-2218-43E1-B9B5-D35971094661}" srcOrd="2" destOrd="0" parTransId="{E4E86386-B328-4C12-A127-299C1377014C}" sibTransId="{68A70A3A-FE73-45B5-8E69-58F4C0DE2C97}"/>
    <dgm:cxn modelId="{66038743-A784-4F89-935B-375123BF275D}" srcId="{FB06A9B5-02CA-4997-A519-DA5CB6E99531}" destId="{A8F4352C-0CAD-402B-A7BB-0DC036F329BF}" srcOrd="3" destOrd="0" parTransId="{C2EC6FB3-0569-4E83-80C5-FC12FB567602}" sibTransId="{3BE3A23F-1505-4F64-82C7-1BACA16A8D37}"/>
    <dgm:cxn modelId="{2D88234A-68F2-4E2D-AE95-8390E8A8386D}" type="presOf" srcId="{E9999F22-3572-45F7-9AB8-566B65EC06F6}" destId="{3FB343CE-2F0F-468F-A198-54DF0E9A7F08}" srcOrd="0" destOrd="0" presId="urn:microsoft.com/office/officeart/2008/layout/CircleAccentTimeline"/>
    <dgm:cxn modelId="{5202644A-B8BA-4B56-AF9E-332A84F35070}" type="presOf" srcId="{A8F4352C-0CAD-402B-A7BB-0DC036F329BF}" destId="{5336E6D5-30D5-4C17-9622-5D011CC0F1B4}" srcOrd="0" destOrd="0" presId="urn:microsoft.com/office/officeart/2008/layout/CircleAccentTimeline"/>
    <dgm:cxn modelId="{C98C784F-7440-4A14-AC83-F1B9A2494C96}" srcId="{A8F4352C-0CAD-402B-A7BB-0DC036F329BF}" destId="{176EE4F6-20BD-42D3-B912-5B7CDD11CC61}" srcOrd="0" destOrd="0" parTransId="{7E56D267-6301-43B2-B89F-B681AFDBBF2A}" sibTransId="{A83D5C5E-723D-4503-918D-9FA5110627EC}"/>
    <dgm:cxn modelId="{6CBD6E50-41D8-460C-B3F7-C7065336C0E5}" type="presOf" srcId="{86309273-3DE5-4BF0-98B0-621C792D0A6E}" destId="{6C35C17D-B615-4987-AB19-FE6F32584F71}" srcOrd="0" destOrd="0" presId="urn:microsoft.com/office/officeart/2008/layout/CircleAccentTimeline"/>
    <dgm:cxn modelId="{C196EF55-9F26-45D1-B661-FD6A5D962A16}" srcId="{A8F4352C-0CAD-402B-A7BB-0DC036F329BF}" destId="{FDCBFA43-7B70-432A-84E2-2DF124B4995E}" srcOrd="3" destOrd="0" parTransId="{CD8EF470-2DFA-42EC-845D-D8D284CC27DD}" sibTransId="{D5688A1D-438E-4186-831A-8C1917DF7BDE}"/>
    <dgm:cxn modelId="{D7574158-77F0-4E54-8610-165821818966}" type="presOf" srcId="{FDCBFA43-7B70-432A-84E2-2DF124B4995E}" destId="{9DDF5630-F9F2-48E0-A28A-8A0E7D19A03A}" srcOrd="0" destOrd="0" presId="urn:microsoft.com/office/officeart/2008/layout/CircleAccentTimeline"/>
    <dgm:cxn modelId="{3CFC8F68-1071-4ED6-B9D8-AFCB73F218C5}" type="presOf" srcId="{176EE4F6-20BD-42D3-B912-5B7CDD11CC61}" destId="{95CB2058-A9A3-4D9A-B850-2B713CF8C0A0}" srcOrd="0" destOrd="0" presId="urn:microsoft.com/office/officeart/2008/layout/CircleAccentTimeline"/>
    <dgm:cxn modelId="{F09C9471-5E8B-454F-A922-51F6535AB491}" type="presOf" srcId="{97983080-DBB2-4106-BF19-797143957EC6}" destId="{C05BB766-272C-43A7-84EB-D69C3EA70FA3}" srcOrd="0" destOrd="0" presId="urn:microsoft.com/office/officeart/2008/layout/CircleAccentTimeline"/>
    <dgm:cxn modelId="{DDB91A75-5354-4CC1-BD86-792DE7861813}" srcId="{FB06A9B5-02CA-4997-A519-DA5CB6E99531}" destId="{E9999F22-3572-45F7-9AB8-566B65EC06F6}" srcOrd="1" destOrd="0" parTransId="{63F0DC95-E7E2-4372-A24A-E87401D2AB20}" sibTransId="{8C07401B-DDBA-4DD3-BF72-DCD478F90380}"/>
    <dgm:cxn modelId="{A996FB7C-D7A5-4DFC-9A04-A789A8271F94}" srcId="{A8F4352C-0CAD-402B-A7BB-0DC036F329BF}" destId="{97983080-DBB2-4106-BF19-797143957EC6}" srcOrd="1" destOrd="0" parTransId="{114E61FB-A441-42AA-888C-B068A57898EB}" sibTransId="{16ED4443-CF2F-4755-884A-D0AD956B5B93}"/>
    <dgm:cxn modelId="{38A93192-2CFC-44E5-8F42-A2488EC3F36A}" type="presOf" srcId="{5451195B-46E2-42A8-94FE-C31F07873BD6}" destId="{C45D3B17-0CDD-4972-8CD5-0B9404CF4657}" srcOrd="0" destOrd="0" presId="urn:microsoft.com/office/officeart/2008/layout/CircleAccentTimeline"/>
    <dgm:cxn modelId="{627BE896-BB50-4C7E-A507-74D96813D042}" srcId="{FB06A9B5-02CA-4997-A519-DA5CB6E99531}" destId="{9D37F9A7-9881-43AA-B12D-7DDFEDB2E943}" srcOrd="2" destOrd="0" parTransId="{1EFADCA7-2C2B-41C2-BC25-3019C8C46ACC}" sibTransId="{48EF8B10-23A4-491C-9001-FF35A96310D7}"/>
    <dgm:cxn modelId="{700AEFAF-57F7-4191-9BED-562DE90464F1}" type="presOf" srcId="{FB06A9B5-02CA-4997-A519-DA5CB6E99531}" destId="{F467077B-B72B-4448-A76D-5557C3A9F995}" srcOrd="0" destOrd="0" presId="urn:microsoft.com/office/officeart/2008/layout/CircleAccentTimeline"/>
    <dgm:cxn modelId="{8FC280B2-0281-4658-AD87-B3E28CE1C12C}" srcId="{FB06A9B5-02CA-4997-A519-DA5CB6E99531}" destId="{5451195B-46E2-42A8-94FE-C31F07873BD6}" srcOrd="0" destOrd="0" parTransId="{314FA0B1-7E61-4C0D-9C25-AD03EA2141F5}" sibTransId="{38C54604-8957-4E22-A83B-C6D21E267856}"/>
    <dgm:cxn modelId="{7D4FECE9-3567-4A26-A2A3-4D3AF207EEB2}" type="presOf" srcId="{9D37F9A7-9881-43AA-B12D-7DDFEDB2E943}" destId="{1B8DF15B-F08D-4FA8-9979-F59FC374A110}" srcOrd="0" destOrd="0" presId="urn:microsoft.com/office/officeart/2008/layout/CircleAccentTimeline"/>
    <dgm:cxn modelId="{4C56BBEA-C68A-4880-8CFB-A78E54CA53A5}" type="presOf" srcId="{E6D8FA88-2218-43E1-B9B5-D35971094661}" destId="{60912D83-2AFA-4542-8159-57D7BF3DDA2B}" srcOrd="0" destOrd="0" presId="urn:microsoft.com/office/officeart/2008/layout/CircleAccentTimeline"/>
    <dgm:cxn modelId="{6F0275A8-388B-4C8D-9F0B-CDE610A5E34C}" type="presParOf" srcId="{F467077B-B72B-4448-A76D-5557C3A9F995}" destId="{46E9106D-A180-4BB0-A04E-1D68CF788333}" srcOrd="0" destOrd="0" presId="urn:microsoft.com/office/officeart/2008/layout/CircleAccentTimeline"/>
    <dgm:cxn modelId="{873054EB-8E63-4CC4-810D-F18681DE289A}" type="presParOf" srcId="{46E9106D-A180-4BB0-A04E-1D68CF788333}" destId="{FD5DF323-D085-47A2-9B78-B96AA9C3A363}" srcOrd="0" destOrd="0" presId="urn:microsoft.com/office/officeart/2008/layout/CircleAccentTimeline"/>
    <dgm:cxn modelId="{D113EB2E-5C1F-40DB-B76A-5922C08F3DC0}" type="presParOf" srcId="{46E9106D-A180-4BB0-A04E-1D68CF788333}" destId="{C45D3B17-0CDD-4972-8CD5-0B9404CF4657}" srcOrd="1" destOrd="0" presId="urn:microsoft.com/office/officeart/2008/layout/CircleAccentTimeline"/>
    <dgm:cxn modelId="{C348CF6E-11E4-4055-8291-8EFF206AD9DB}" type="presParOf" srcId="{46E9106D-A180-4BB0-A04E-1D68CF788333}" destId="{60E9232B-CCEF-482C-A527-D4CF669DD560}" srcOrd="2" destOrd="0" presId="urn:microsoft.com/office/officeart/2008/layout/CircleAccentTimeline"/>
    <dgm:cxn modelId="{E7C76FC5-98AB-4417-BE23-2B4594261036}" type="presParOf" srcId="{F467077B-B72B-4448-A76D-5557C3A9F995}" destId="{19C8ED98-1138-419D-9F66-633ABCD1D8AD}" srcOrd="1" destOrd="0" presId="urn:microsoft.com/office/officeart/2008/layout/CircleAccentTimeline"/>
    <dgm:cxn modelId="{677B3542-B22F-4FCF-855D-396D2FE17443}" type="presParOf" srcId="{F467077B-B72B-4448-A76D-5557C3A9F995}" destId="{F071077B-8332-4FB5-992E-4570B986B2E5}" srcOrd="2" destOrd="0" presId="urn:microsoft.com/office/officeart/2008/layout/CircleAccentTimeline"/>
    <dgm:cxn modelId="{FFF96732-F70B-4004-8858-50C22E6D6A89}" type="presParOf" srcId="{F467077B-B72B-4448-A76D-5557C3A9F995}" destId="{226B5027-9B4E-4CE1-B0FB-D958FCCD2F90}" srcOrd="3" destOrd="0" presId="urn:microsoft.com/office/officeart/2008/layout/CircleAccentTimeline"/>
    <dgm:cxn modelId="{A6447DAD-3B50-4874-8C7E-B79DD8125F06}" type="presParOf" srcId="{226B5027-9B4E-4CE1-B0FB-D958FCCD2F90}" destId="{F67DBAA2-8113-451C-9B98-70260C8838EA}" srcOrd="0" destOrd="0" presId="urn:microsoft.com/office/officeart/2008/layout/CircleAccentTimeline"/>
    <dgm:cxn modelId="{18C3747D-5772-4E77-BE37-4A831CA0544C}" type="presParOf" srcId="{226B5027-9B4E-4CE1-B0FB-D958FCCD2F90}" destId="{3FB343CE-2F0F-468F-A198-54DF0E9A7F08}" srcOrd="1" destOrd="0" presId="urn:microsoft.com/office/officeart/2008/layout/CircleAccentTimeline"/>
    <dgm:cxn modelId="{55878853-D300-4837-8EE1-D8E3AD26A400}" type="presParOf" srcId="{226B5027-9B4E-4CE1-B0FB-D958FCCD2F90}" destId="{DA250112-ADAE-421A-A73B-1AB75FB6C611}" srcOrd="2" destOrd="0" presId="urn:microsoft.com/office/officeart/2008/layout/CircleAccentTimeline"/>
    <dgm:cxn modelId="{D9CDD40D-C176-4E5A-9D71-329AD52E2B92}" type="presParOf" srcId="{F467077B-B72B-4448-A76D-5557C3A9F995}" destId="{B1D31501-3C02-4771-8764-FFE9C0662B01}" srcOrd="4" destOrd="0" presId="urn:microsoft.com/office/officeart/2008/layout/CircleAccentTimeline"/>
    <dgm:cxn modelId="{A85B3B18-16CC-417D-978B-3DF90DB43D74}" type="presParOf" srcId="{F467077B-B72B-4448-A76D-5557C3A9F995}" destId="{8B41C2BB-B8AD-4F67-BABA-B3282A8DD035}" srcOrd="5" destOrd="0" presId="urn:microsoft.com/office/officeart/2008/layout/CircleAccentTimeline"/>
    <dgm:cxn modelId="{2FD86577-80FB-48C3-B86F-B4C1D91FFD72}" type="presParOf" srcId="{F467077B-B72B-4448-A76D-5557C3A9F995}" destId="{4EC3292A-8C2C-4E5F-8492-135A15B16016}" srcOrd="6" destOrd="0" presId="urn:microsoft.com/office/officeart/2008/layout/CircleAccentTimeline"/>
    <dgm:cxn modelId="{A41D0522-F83A-4EAE-AD2D-E181A076A991}" type="presParOf" srcId="{4EC3292A-8C2C-4E5F-8492-135A15B16016}" destId="{7550E8EE-67CF-4AA2-909C-51354B6F9009}" srcOrd="0" destOrd="0" presId="urn:microsoft.com/office/officeart/2008/layout/CircleAccentTimeline"/>
    <dgm:cxn modelId="{564B70AA-7835-4FC3-BCF1-F11C3B963D8F}" type="presParOf" srcId="{4EC3292A-8C2C-4E5F-8492-135A15B16016}" destId="{1B8DF15B-F08D-4FA8-9979-F59FC374A110}" srcOrd="1" destOrd="0" presId="urn:microsoft.com/office/officeart/2008/layout/CircleAccentTimeline"/>
    <dgm:cxn modelId="{B04E6746-F04B-43A7-9602-EF2393E31D83}" type="presParOf" srcId="{4EC3292A-8C2C-4E5F-8492-135A15B16016}" destId="{8E5EE3D2-D74B-4DB5-9870-35B68A936B2F}" srcOrd="2" destOrd="0" presId="urn:microsoft.com/office/officeart/2008/layout/CircleAccentTimeline"/>
    <dgm:cxn modelId="{A06D8A29-ED07-404E-939A-1098FE1957EA}" type="presParOf" srcId="{F467077B-B72B-4448-A76D-5557C3A9F995}" destId="{47495558-EF44-444C-B6A8-4CF510021295}" srcOrd="7" destOrd="0" presId="urn:microsoft.com/office/officeart/2008/layout/CircleAccentTimeline"/>
    <dgm:cxn modelId="{85388734-60AE-4614-8257-B3BC4BEB5E49}" type="presParOf" srcId="{F467077B-B72B-4448-A76D-5557C3A9F995}" destId="{58A1E6F9-4D6E-4E57-9044-EBA94241132B}" srcOrd="8" destOrd="0" presId="urn:microsoft.com/office/officeart/2008/layout/CircleAccentTimeline"/>
    <dgm:cxn modelId="{50014E80-765D-44E2-B0FC-A6DCA0702A19}" type="presParOf" srcId="{F467077B-B72B-4448-A76D-5557C3A9F995}" destId="{298E5F36-509B-4299-9232-A98DBBB4CD18}" srcOrd="9" destOrd="0" presId="urn:microsoft.com/office/officeart/2008/layout/CircleAccentTimeline"/>
    <dgm:cxn modelId="{EE842FC9-DBD4-435F-BCB0-146B16D687F9}" type="presParOf" srcId="{298E5F36-509B-4299-9232-A98DBBB4CD18}" destId="{E95DB458-CD70-4F9B-A749-405313E89FDE}" srcOrd="0" destOrd="0" presId="urn:microsoft.com/office/officeart/2008/layout/CircleAccentTimeline"/>
    <dgm:cxn modelId="{A84C83E0-416D-46A4-863D-2391951CFE23}" type="presParOf" srcId="{298E5F36-509B-4299-9232-A98DBBB4CD18}" destId="{5336E6D5-30D5-4C17-9622-5D011CC0F1B4}" srcOrd="1" destOrd="0" presId="urn:microsoft.com/office/officeart/2008/layout/CircleAccentTimeline"/>
    <dgm:cxn modelId="{470AA346-C3FE-4309-AE1D-A1F6D21D3C9A}" type="presParOf" srcId="{298E5F36-509B-4299-9232-A98DBBB4CD18}" destId="{3B743710-8E22-4A3D-BA63-F2F6AD268657}" srcOrd="2" destOrd="0" presId="urn:microsoft.com/office/officeart/2008/layout/CircleAccentTimeline"/>
    <dgm:cxn modelId="{D846F5EB-7CA0-4DEA-B95B-B317632DAB5D}" type="presParOf" srcId="{F467077B-B72B-4448-A76D-5557C3A9F995}" destId="{E1BE1D00-3C48-4165-A376-FCA618FC3C5D}" srcOrd="10" destOrd="0" presId="urn:microsoft.com/office/officeart/2008/layout/CircleAccentTimeline"/>
    <dgm:cxn modelId="{8A96E1A6-0747-45AE-ACEF-9BFA35D8AFAD}" type="presParOf" srcId="{F467077B-B72B-4448-A76D-5557C3A9F995}" destId="{23849E30-4CDE-4B03-A022-A9BD9BA420EC}" srcOrd="11" destOrd="0" presId="urn:microsoft.com/office/officeart/2008/layout/CircleAccentTimeline"/>
    <dgm:cxn modelId="{271BDE99-C5AB-4E5C-A30B-99C6313CED7F}" type="presParOf" srcId="{F467077B-B72B-4448-A76D-5557C3A9F995}" destId="{FA353023-36CB-433F-89E0-B6D0E8514010}" srcOrd="12" destOrd="0" presId="urn:microsoft.com/office/officeart/2008/layout/CircleAccentTimeline"/>
    <dgm:cxn modelId="{10EDBC22-FECE-43C4-865F-E999D5925410}" type="presParOf" srcId="{F467077B-B72B-4448-A76D-5557C3A9F995}" destId="{5595BDFC-FCD2-4F3F-BC87-BAC71C695000}" srcOrd="13" destOrd="0" presId="urn:microsoft.com/office/officeart/2008/layout/CircleAccentTimeline"/>
    <dgm:cxn modelId="{BBBAC79C-2233-407C-92D1-6A0E56AD700C}" type="presParOf" srcId="{5595BDFC-FCD2-4F3F-BC87-BAC71C695000}" destId="{7D2E5644-22D9-4DF7-BA7D-AE7CD3697D79}" srcOrd="0" destOrd="0" presId="urn:microsoft.com/office/officeart/2008/layout/CircleAccentTimeline"/>
    <dgm:cxn modelId="{294B30E5-49E4-4572-B349-65DBD61B65F3}" type="presParOf" srcId="{5595BDFC-FCD2-4F3F-BC87-BAC71C695000}" destId="{95CB2058-A9A3-4D9A-B850-2B713CF8C0A0}" srcOrd="1" destOrd="0" presId="urn:microsoft.com/office/officeart/2008/layout/CircleAccentTimeline"/>
    <dgm:cxn modelId="{D9BD6FB5-4014-4FA9-9769-61E403EC7A6A}" type="presParOf" srcId="{5595BDFC-FCD2-4F3F-BC87-BAC71C695000}" destId="{691677E3-7953-4EBD-B8BD-0259FF4B7A17}" srcOrd="2" destOrd="0" presId="urn:microsoft.com/office/officeart/2008/layout/CircleAccentTimeline"/>
    <dgm:cxn modelId="{062C3D73-73A3-4193-8A44-5D767F910EFB}" type="presParOf" srcId="{F467077B-B72B-4448-A76D-5557C3A9F995}" destId="{9AAE0F92-0E12-4BB7-B3D3-406C4F68944C}" srcOrd="14" destOrd="0" presId="urn:microsoft.com/office/officeart/2008/layout/CircleAccentTimeline"/>
    <dgm:cxn modelId="{BB4E1476-25C7-4B30-BF61-3E4EEAD1148E}" type="presParOf" srcId="{F467077B-B72B-4448-A76D-5557C3A9F995}" destId="{0EEEDAB3-C299-4C04-9AC7-E8F71D674DF5}" srcOrd="15" destOrd="0" presId="urn:microsoft.com/office/officeart/2008/layout/CircleAccentTimeline"/>
    <dgm:cxn modelId="{362D64A2-F4BB-4441-8B78-CBC9047BDAFA}" type="presParOf" srcId="{F467077B-B72B-4448-A76D-5557C3A9F995}" destId="{117B3517-2999-4340-8614-3623980786F6}" srcOrd="16" destOrd="0" presId="urn:microsoft.com/office/officeart/2008/layout/CircleAccentTimeline"/>
    <dgm:cxn modelId="{0EF5E89B-E1EA-4272-8C45-B19E1EBADC20}" type="presParOf" srcId="{F467077B-B72B-4448-A76D-5557C3A9F995}" destId="{520CEACF-C155-4D6E-83B4-C953D5FF7383}" srcOrd="17" destOrd="0" presId="urn:microsoft.com/office/officeart/2008/layout/CircleAccentTimeline"/>
    <dgm:cxn modelId="{7D961A29-3669-44F9-8DC7-8D74059C43B3}" type="presParOf" srcId="{520CEACF-C155-4D6E-83B4-C953D5FF7383}" destId="{4B561E91-B0FD-4469-8317-9F38F76D5008}" srcOrd="0" destOrd="0" presId="urn:microsoft.com/office/officeart/2008/layout/CircleAccentTimeline"/>
    <dgm:cxn modelId="{B671DDAC-86BA-4BE5-93D2-4ED0326014F8}" type="presParOf" srcId="{520CEACF-C155-4D6E-83B4-C953D5FF7383}" destId="{C05BB766-272C-43A7-84EB-D69C3EA70FA3}" srcOrd="1" destOrd="0" presId="urn:microsoft.com/office/officeart/2008/layout/CircleAccentTimeline"/>
    <dgm:cxn modelId="{0490F927-2B67-4AC6-B638-A98FEECF4779}" type="presParOf" srcId="{520CEACF-C155-4D6E-83B4-C953D5FF7383}" destId="{EF1BBAED-8D54-484D-9EAD-2FFE7D5B9508}" srcOrd="2" destOrd="0" presId="urn:microsoft.com/office/officeart/2008/layout/CircleAccentTimeline"/>
    <dgm:cxn modelId="{5F47BE4D-EFFB-4345-89DE-D1649D1B099D}" type="presParOf" srcId="{F467077B-B72B-4448-A76D-5557C3A9F995}" destId="{02A9AA20-041B-4D4C-BB76-D26046BAAAC7}" srcOrd="18" destOrd="0" presId="urn:microsoft.com/office/officeart/2008/layout/CircleAccentTimeline"/>
    <dgm:cxn modelId="{B342DA5A-5149-40C6-B1D6-CF903AD1BE75}" type="presParOf" srcId="{F467077B-B72B-4448-A76D-5557C3A9F995}" destId="{E313B932-21B7-4524-9DC5-D9015AE706C3}" srcOrd="19" destOrd="0" presId="urn:microsoft.com/office/officeart/2008/layout/CircleAccentTimeline"/>
    <dgm:cxn modelId="{26E0226F-28BB-47B2-893B-2214ECE8CEFA}" type="presParOf" srcId="{F467077B-B72B-4448-A76D-5557C3A9F995}" destId="{3D7E6A72-9B83-451F-B158-66236A0EA276}" srcOrd="20" destOrd="0" presId="urn:microsoft.com/office/officeart/2008/layout/CircleAccentTimeline"/>
    <dgm:cxn modelId="{D4C3D2AB-6C9F-46E6-91EF-B63061E52FC1}" type="presParOf" srcId="{F467077B-B72B-4448-A76D-5557C3A9F995}" destId="{DB2C8B01-59AE-4627-8EFC-BAF411E70E0F}" srcOrd="21" destOrd="0" presId="urn:microsoft.com/office/officeart/2008/layout/CircleAccentTimeline"/>
    <dgm:cxn modelId="{E92254DE-1EFD-4EEB-8BAE-46F2DF7380B3}" type="presParOf" srcId="{DB2C8B01-59AE-4627-8EFC-BAF411E70E0F}" destId="{DCDEBFF6-3624-4B38-A4C9-B1EE8854CB76}" srcOrd="0" destOrd="0" presId="urn:microsoft.com/office/officeart/2008/layout/CircleAccentTimeline"/>
    <dgm:cxn modelId="{11E80182-C864-43F3-80B5-D0C8BC577422}" type="presParOf" srcId="{DB2C8B01-59AE-4627-8EFC-BAF411E70E0F}" destId="{60912D83-2AFA-4542-8159-57D7BF3DDA2B}" srcOrd="1" destOrd="0" presId="urn:microsoft.com/office/officeart/2008/layout/CircleAccentTimeline"/>
    <dgm:cxn modelId="{2E8D2851-1AD9-4B52-BD12-409465ADF646}" type="presParOf" srcId="{DB2C8B01-59AE-4627-8EFC-BAF411E70E0F}" destId="{F5687C00-E45C-4C2F-A4D1-0E1432BC426A}" srcOrd="2" destOrd="0" presId="urn:microsoft.com/office/officeart/2008/layout/CircleAccentTimeline"/>
    <dgm:cxn modelId="{B636903B-8856-4844-8688-FD19EB72F766}" type="presParOf" srcId="{F467077B-B72B-4448-A76D-5557C3A9F995}" destId="{5536FBD2-3EE5-4D37-8344-F6CFA951CFD4}" srcOrd="22" destOrd="0" presId="urn:microsoft.com/office/officeart/2008/layout/CircleAccentTimeline"/>
    <dgm:cxn modelId="{202C6410-8E69-4521-891C-3F0364153CBC}" type="presParOf" srcId="{F467077B-B72B-4448-A76D-5557C3A9F995}" destId="{DE7B8EB6-EEF1-4B73-BF68-605DDABCB237}" srcOrd="23" destOrd="0" presId="urn:microsoft.com/office/officeart/2008/layout/CircleAccentTimeline"/>
    <dgm:cxn modelId="{C3DC67B5-C25E-4429-9E69-8FBF7D5BCA12}" type="presParOf" srcId="{F467077B-B72B-4448-A76D-5557C3A9F995}" destId="{7F9E37ED-CB42-49F1-B091-D073766A08EF}" srcOrd="24" destOrd="0" presId="urn:microsoft.com/office/officeart/2008/layout/CircleAccentTimeline"/>
    <dgm:cxn modelId="{C22A2140-A6F8-4C1D-B96C-FD9E70CA1477}" type="presParOf" srcId="{F467077B-B72B-4448-A76D-5557C3A9F995}" destId="{AFA19DE1-DD30-4D42-AF3A-85DC50BE12C2}" srcOrd="25" destOrd="0" presId="urn:microsoft.com/office/officeart/2008/layout/CircleAccentTimeline"/>
    <dgm:cxn modelId="{906A83AC-57EB-4C87-8514-35C57B14642E}" type="presParOf" srcId="{AFA19DE1-DD30-4D42-AF3A-85DC50BE12C2}" destId="{23891D1F-9763-4E18-8F25-2DA1B29B16C2}" srcOrd="0" destOrd="0" presId="urn:microsoft.com/office/officeart/2008/layout/CircleAccentTimeline"/>
    <dgm:cxn modelId="{739864F7-A366-44E2-8959-7F9E7EB8B948}" type="presParOf" srcId="{AFA19DE1-DD30-4D42-AF3A-85DC50BE12C2}" destId="{9DDF5630-F9F2-48E0-A28A-8A0E7D19A03A}" srcOrd="1" destOrd="0" presId="urn:microsoft.com/office/officeart/2008/layout/CircleAccentTimeline"/>
    <dgm:cxn modelId="{333C9BB3-EB57-40AC-9528-A1FF8D397404}" type="presParOf" srcId="{AFA19DE1-DD30-4D42-AF3A-85DC50BE12C2}" destId="{F9642A80-ADE0-45D6-AC37-D9C1AA6BBB48}" srcOrd="2" destOrd="0" presId="urn:microsoft.com/office/officeart/2008/layout/CircleAccentTimeline"/>
    <dgm:cxn modelId="{83EA0E6B-C098-46BB-8305-9199F257B562}" type="presParOf" srcId="{F467077B-B72B-4448-A76D-5557C3A9F995}" destId="{FE7196B5-8DC1-4D58-A7B9-2499E1FA7977}" srcOrd="26" destOrd="0" presId="urn:microsoft.com/office/officeart/2008/layout/CircleAccentTimeline"/>
    <dgm:cxn modelId="{E93470A0-F9DB-45FB-BB4D-C26BCFFA1D74}" type="presParOf" srcId="{F467077B-B72B-4448-A76D-5557C3A9F995}" destId="{6B656A51-091F-4648-BF26-BF17CD076DF1}" srcOrd="27" destOrd="0" presId="urn:microsoft.com/office/officeart/2008/layout/CircleAccentTimeline"/>
    <dgm:cxn modelId="{7BD58C0B-384E-402D-9BD1-ADC90F854353}" type="presParOf" srcId="{F467077B-B72B-4448-A76D-5557C3A9F995}" destId="{2E3251BF-E8BF-4B2C-894B-FE676501399C}" srcOrd="28" destOrd="0" presId="urn:microsoft.com/office/officeart/2008/layout/CircleAccentTimeline"/>
    <dgm:cxn modelId="{E663A16D-80B8-4BB1-9D82-6D3137B88646}" type="presParOf" srcId="{2E3251BF-E8BF-4B2C-894B-FE676501399C}" destId="{37BB18AF-400C-439A-A990-1423D3514EF0}" srcOrd="0" destOrd="0" presId="urn:microsoft.com/office/officeart/2008/layout/CircleAccentTimeline"/>
    <dgm:cxn modelId="{BA14CF52-31F8-4585-BD81-C1F495C5D1A0}" type="presParOf" srcId="{2E3251BF-E8BF-4B2C-894B-FE676501399C}" destId="{6C35C17D-B615-4987-AB19-FE6F32584F71}" srcOrd="1" destOrd="0" presId="urn:microsoft.com/office/officeart/2008/layout/CircleAccentTimeline"/>
    <dgm:cxn modelId="{0C0952BF-0043-4622-990C-5A72F94AEFB0}" type="presParOf" srcId="{2E3251BF-E8BF-4B2C-894B-FE676501399C}" destId="{804D558F-5060-4F05-A8C1-3C55752F350A}" srcOrd="2" destOrd="0" presId="urn:microsoft.com/office/officeart/2008/layout/CircleAccentTimeline"/>
    <dgm:cxn modelId="{E3B71242-8417-4A11-A6F2-76A5E50C3E8D}" type="presParOf" srcId="{F467077B-B72B-4448-A76D-5557C3A9F995}" destId="{7AF1695C-3E50-417D-A8A0-BEBEF3BA27A3}" srcOrd="29" destOrd="0" presId="urn:microsoft.com/office/officeart/2008/layout/CircleAccentTimeline"/>
    <dgm:cxn modelId="{8A1D200D-9480-40E1-8544-98930FD1A4CE}" type="presParOf" srcId="{F467077B-B72B-4448-A76D-5557C3A9F995}" destId="{53A8A0B6-8006-4E83-9D39-CDBED14CF2C3}" srcOrd="30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DF323-D085-47A2-9B78-B96AA9C3A363}">
      <dsp:nvSpPr>
        <dsp:cNvPr id="0" name=""/>
        <dsp:cNvSpPr/>
      </dsp:nvSpPr>
      <dsp:spPr>
        <a:xfrm>
          <a:off x="3511" y="1764551"/>
          <a:ext cx="1442207" cy="1442207"/>
        </a:xfrm>
        <a:prstGeom prst="donut">
          <a:avLst>
            <a:gd name="adj" fmla="val 200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D3B17-0CDD-4972-8CD5-0B9404CF4657}">
      <dsp:nvSpPr>
        <dsp:cNvPr id="0" name=""/>
        <dsp:cNvSpPr/>
      </dsp:nvSpPr>
      <dsp:spPr>
        <a:xfrm rot="17700000">
          <a:off x="511679" y="588857"/>
          <a:ext cx="1792823" cy="864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I – Organizacja pracy</a:t>
          </a:r>
          <a:endParaRPr lang="pl-PL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11679" y="588857"/>
        <a:ext cx="1792823" cy="864002"/>
      </dsp:txXfrm>
    </dsp:sp>
    <dsp:sp modelId="{F67DBAA2-8113-451C-9B98-70260C8838EA}">
      <dsp:nvSpPr>
        <dsp:cNvPr id="0" name=""/>
        <dsp:cNvSpPr/>
      </dsp:nvSpPr>
      <dsp:spPr>
        <a:xfrm>
          <a:off x="1554465" y="1764551"/>
          <a:ext cx="1442207" cy="1442207"/>
        </a:xfrm>
        <a:prstGeom prst="donut">
          <a:avLst>
            <a:gd name="adj" fmla="val 2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343CE-2F0F-468F-A198-54DF0E9A7F08}">
      <dsp:nvSpPr>
        <dsp:cNvPr id="0" name=""/>
        <dsp:cNvSpPr/>
      </dsp:nvSpPr>
      <dsp:spPr>
        <a:xfrm rot="17700000">
          <a:off x="2062634" y="588857"/>
          <a:ext cx="1792823" cy="864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II – Diagnoza społeczno-gospodarcza</a:t>
          </a:r>
          <a:r>
            <a:rPr lang="pl-PL" sz="2000" kern="1200" dirty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</a:p>
      </dsp:txBody>
      <dsp:txXfrm>
        <a:off x="2062634" y="588857"/>
        <a:ext cx="1792823" cy="864002"/>
      </dsp:txXfrm>
    </dsp:sp>
    <dsp:sp modelId="{7550E8EE-67CF-4AA2-909C-51354B6F9009}">
      <dsp:nvSpPr>
        <dsp:cNvPr id="0" name=""/>
        <dsp:cNvSpPr/>
      </dsp:nvSpPr>
      <dsp:spPr>
        <a:xfrm>
          <a:off x="3105420" y="1764551"/>
          <a:ext cx="1442207" cy="1442207"/>
        </a:xfrm>
        <a:prstGeom prst="donut">
          <a:avLst>
            <a:gd name="adj" fmla="val 2000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DF15B-F08D-4FA8-9979-F59FC374A110}">
      <dsp:nvSpPr>
        <dsp:cNvPr id="0" name=""/>
        <dsp:cNvSpPr/>
      </dsp:nvSpPr>
      <dsp:spPr>
        <a:xfrm rot="17700000">
          <a:off x="3613588" y="588857"/>
          <a:ext cx="1792823" cy="864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III –Nowa ścieżka rozwoju </a:t>
          </a:r>
          <a:r>
            <a:rPr lang="pl-PL" sz="2000" kern="1200" dirty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</a:p>
      </dsp:txBody>
      <dsp:txXfrm>
        <a:off x="3613588" y="588857"/>
        <a:ext cx="1792823" cy="864002"/>
      </dsp:txXfrm>
    </dsp:sp>
    <dsp:sp modelId="{E95DB458-CD70-4F9B-A749-405313E89FDE}">
      <dsp:nvSpPr>
        <dsp:cNvPr id="0" name=""/>
        <dsp:cNvSpPr/>
      </dsp:nvSpPr>
      <dsp:spPr>
        <a:xfrm>
          <a:off x="4656374" y="1764551"/>
          <a:ext cx="1442207" cy="1442207"/>
        </a:xfrm>
        <a:prstGeom prst="donut">
          <a:avLst>
            <a:gd name="adj" fmla="val 2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6E6D5-30D5-4C17-9622-5D011CC0F1B4}">
      <dsp:nvSpPr>
        <dsp:cNvPr id="0" name=""/>
        <dsp:cNvSpPr/>
      </dsp:nvSpPr>
      <dsp:spPr>
        <a:xfrm rot="17700000">
          <a:off x="5164543" y="588857"/>
          <a:ext cx="1792823" cy="864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IV – Projekty</a:t>
          </a:r>
          <a:endParaRPr lang="pl-PL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164543" y="588857"/>
        <a:ext cx="1792823" cy="864002"/>
      </dsp:txXfrm>
    </dsp:sp>
    <dsp:sp modelId="{7D2E5644-22D9-4DF7-BA7D-AE7CD3697D79}">
      <dsp:nvSpPr>
        <dsp:cNvPr id="0" name=""/>
        <dsp:cNvSpPr/>
      </dsp:nvSpPr>
      <dsp:spPr>
        <a:xfrm>
          <a:off x="6207214" y="2111356"/>
          <a:ext cx="748596" cy="748596"/>
        </a:xfrm>
        <a:prstGeom prst="ellips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B2058-A9A3-4D9A-B850-2B713CF8C0A0}">
      <dsp:nvSpPr>
        <dsp:cNvPr id="0" name=""/>
        <dsp:cNvSpPr/>
      </dsp:nvSpPr>
      <dsp:spPr>
        <a:xfrm rot="17700000">
          <a:off x="5320603" y="3153284"/>
          <a:ext cx="1550876" cy="747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0640" bIns="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V – Analiza finansów</a:t>
          </a:r>
          <a:endParaRPr lang="pl-PL" sz="16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320603" y="3153284"/>
        <a:ext cx="1550876" cy="747774"/>
      </dsp:txXfrm>
    </dsp:sp>
    <dsp:sp modelId="{691677E3-7953-4EBD-B8BD-0259FF4B7A17}">
      <dsp:nvSpPr>
        <dsp:cNvPr id="0" name=""/>
        <dsp:cNvSpPr/>
      </dsp:nvSpPr>
      <dsp:spPr>
        <a:xfrm rot="17700000">
          <a:off x="6291544" y="1070249"/>
          <a:ext cx="1550876" cy="747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561E91-B0FD-4469-8317-9F38F76D5008}">
      <dsp:nvSpPr>
        <dsp:cNvPr id="0" name=""/>
        <dsp:cNvSpPr/>
      </dsp:nvSpPr>
      <dsp:spPr>
        <a:xfrm>
          <a:off x="7146809" y="2100630"/>
          <a:ext cx="748596" cy="748596"/>
        </a:xfrm>
        <a:prstGeom prst="ellips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BB766-272C-43A7-84EB-D69C3EA70FA3}">
      <dsp:nvSpPr>
        <dsp:cNvPr id="0" name=""/>
        <dsp:cNvSpPr/>
      </dsp:nvSpPr>
      <dsp:spPr>
        <a:xfrm rot="17700000">
          <a:off x="6182631" y="3035610"/>
          <a:ext cx="1666683" cy="87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VI – Analiza ryzyka</a:t>
          </a:r>
          <a:r>
            <a:rPr lang="pl-PL" sz="1800" kern="1200" dirty="0">
              <a:latin typeface="Calibri" panose="020F0502020204030204" pitchFamily="34" charset="0"/>
              <a:cs typeface="Calibri" panose="020F0502020204030204" pitchFamily="34" charset="0"/>
            </a:rPr>
            <a:t> </a:t>
          </a:r>
        </a:p>
      </dsp:txBody>
      <dsp:txXfrm>
        <a:off x="6182631" y="3035610"/>
        <a:ext cx="1666683" cy="875789"/>
      </dsp:txXfrm>
    </dsp:sp>
    <dsp:sp modelId="{EF1BBAED-8D54-484D-9EAD-2FFE7D5B9508}">
      <dsp:nvSpPr>
        <dsp:cNvPr id="0" name=""/>
        <dsp:cNvSpPr/>
      </dsp:nvSpPr>
      <dsp:spPr>
        <a:xfrm rot="17700000">
          <a:off x="7231139" y="990720"/>
          <a:ext cx="1550876" cy="747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EBFF6-3624-4B38-A4C9-B1EE8854CB76}">
      <dsp:nvSpPr>
        <dsp:cNvPr id="0" name=""/>
        <dsp:cNvSpPr/>
      </dsp:nvSpPr>
      <dsp:spPr>
        <a:xfrm>
          <a:off x="8003923" y="2111356"/>
          <a:ext cx="748596" cy="748596"/>
        </a:xfrm>
        <a:prstGeom prst="ellips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912D83-2AFA-4542-8159-57D7BF3DDA2B}">
      <dsp:nvSpPr>
        <dsp:cNvPr id="0" name=""/>
        <dsp:cNvSpPr/>
      </dsp:nvSpPr>
      <dsp:spPr>
        <a:xfrm rot="17700000">
          <a:off x="7156627" y="3179147"/>
          <a:ext cx="1550876" cy="747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VII – System wdrażania</a:t>
          </a:r>
        </a:p>
      </dsp:txBody>
      <dsp:txXfrm>
        <a:off x="7156627" y="3179147"/>
        <a:ext cx="1550876" cy="747774"/>
      </dsp:txXfrm>
    </dsp:sp>
    <dsp:sp modelId="{F5687C00-E45C-4C2F-A4D1-0E1432BC426A}">
      <dsp:nvSpPr>
        <dsp:cNvPr id="0" name=""/>
        <dsp:cNvSpPr/>
      </dsp:nvSpPr>
      <dsp:spPr>
        <a:xfrm rot="17700000">
          <a:off x="8088253" y="1070249"/>
          <a:ext cx="1550876" cy="747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91D1F-9763-4E18-8F25-2DA1B29B16C2}">
      <dsp:nvSpPr>
        <dsp:cNvPr id="0" name=""/>
        <dsp:cNvSpPr/>
      </dsp:nvSpPr>
      <dsp:spPr>
        <a:xfrm>
          <a:off x="8861037" y="2111356"/>
          <a:ext cx="748596" cy="748596"/>
        </a:xfrm>
        <a:prstGeom prst="ellipse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DF5630-F9F2-48E0-A28A-8A0E7D19A03A}">
      <dsp:nvSpPr>
        <dsp:cNvPr id="0" name=""/>
        <dsp:cNvSpPr/>
      </dsp:nvSpPr>
      <dsp:spPr>
        <a:xfrm rot="17700000">
          <a:off x="7974426" y="3153284"/>
          <a:ext cx="1550876" cy="747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5720" bIns="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VIII – Monitoring</a:t>
          </a:r>
          <a:endParaRPr lang="pl-PL" sz="18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974426" y="3153284"/>
        <a:ext cx="1550876" cy="747774"/>
      </dsp:txXfrm>
    </dsp:sp>
    <dsp:sp modelId="{F9642A80-ADE0-45D6-AC37-D9C1AA6BBB48}">
      <dsp:nvSpPr>
        <dsp:cNvPr id="0" name=""/>
        <dsp:cNvSpPr/>
      </dsp:nvSpPr>
      <dsp:spPr>
        <a:xfrm rot="17700000">
          <a:off x="8945367" y="1070249"/>
          <a:ext cx="1550876" cy="747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BB18AF-400C-439A-A990-1423D3514EF0}">
      <dsp:nvSpPr>
        <dsp:cNvPr id="0" name=""/>
        <dsp:cNvSpPr/>
      </dsp:nvSpPr>
      <dsp:spPr>
        <a:xfrm>
          <a:off x="9718266" y="1764551"/>
          <a:ext cx="1442207" cy="1442207"/>
        </a:xfrm>
        <a:prstGeom prst="donut">
          <a:avLst>
            <a:gd name="adj" fmla="val 2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5C17D-B615-4987-AB19-FE6F32584F71}">
      <dsp:nvSpPr>
        <dsp:cNvPr id="0" name=""/>
        <dsp:cNvSpPr/>
      </dsp:nvSpPr>
      <dsp:spPr>
        <a:xfrm rot="17700000">
          <a:off x="10226434" y="588857"/>
          <a:ext cx="1792823" cy="8640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IX – Pisanie PRL/PRI</a:t>
          </a:r>
          <a:endParaRPr lang="pl-PL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226434" y="588857"/>
        <a:ext cx="1792823" cy="864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53BCABC-D0BB-4B76-AF0F-92C8B4ADCAD8}" type="datetimeFigureOut">
              <a:rPr lang="pl-PL" smtClean="0"/>
              <a:t>28.01.2020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CED614A5-FE89-4E3C-979B-4EB99F4812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760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C13577B-6902-467D-A26C-08A0DD5E4E03}" type="datetimeFigureOut">
              <a:rPr lang="pl-PL" smtClean="0"/>
              <a:t>28.01.2020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DF61EA0F-A667-4B49-8422-0062BC55E2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813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86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E579FF3-F672-4860-BAF0-B55DB5D350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4124" y="5882185"/>
            <a:ext cx="8683445" cy="93487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370ED7B-5989-4B4B-870D-67D0FCF9C4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156" y="272956"/>
            <a:ext cx="1520640" cy="1065538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324723FC-018C-492A-AD21-93EABFDDA9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66392" y="392015"/>
            <a:ext cx="3239330" cy="101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84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B61CE93E-4240-4A0E-90B0-ADA26A28A2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156" y="191068"/>
            <a:ext cx="1366688" cy="95766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1CB3816-41AF-483A-9AFD-4E961239CD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9997" y="303965"/>
            <a:ext cx="2646705" cy="82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442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4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64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prstClr val="white"/>
              </a:solidFill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CFFCDD1-DC63-4D08-8B4B-F8E26C0397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4124" y="5882185"/>
            <a:ext cx="8683445" cy="93487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8FB7FB5-721A-4C01-9A0F-FC48E5C8D31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71763" y="303525"/>
            <a:ext cx="2862678" cy="897257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51ACAA25-718E-46E2-9133-B03680F696B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916" y="272956"/>
            <a:ext cx="1320531" cy="92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15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61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8803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95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8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</p:spTree>
    <p:extLst>
      <p:ext uri="{BB962C8B-B14F-4D97-AF65-F5344CB8AC3E}">
        <p14:creationId xmlns:p14="http://schemas.microsoft.com/office/powerpoint/2010/main" val="1585246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11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679898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2164070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251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32854717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E111C2-0F5F-428C-A08F-66DB26DE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7"/>
            <a:ext cx="10515600" cy="82448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6571D6-C0EB-441F-B6B7-87141AD8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7273BD-38D6-4354-B972-2E51074DC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CDC7-6AA8-4214-97A5-FC9A75FEAF59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3F63AB-4DC0-4BD7-81B8-226C99E99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5CC61B-A0CB-44DB-B863-CB07DA4A6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B76E-D866-4DE8-BB6B-A79462843CA1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rostokąt z zaokrąglonym rogiem 9">
            <a:extLst>
              <a:ext uri="{FF2B5EF4-FFF2-40B4-BE49-F238E27FC236}">
                <a16:creationId xmlns:a16="http://schemas.microsoft.com/office/drawing/2014/main" id="{B29507E4-6ED9-44CB-A242-5A44DE5109C1}"/>
              </a:ext>
            </a:extLst>
          </p:cNvPr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Łza 7">
            <a:extLst>
              <a:ext uri="{FF2B5EF4-FFF2-40B4-BE49-F238E27FC236}">
                <a16:creationId xmlns:a16="http://schemas.microsoft.com/office/drawing/2014/main" id="{CBE80C2A-EFED-4E80-87CD-5DAD11384CBB}"/>
              </a:ext>
            </a:extLst>
          </p:cNvPr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4175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8803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959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846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1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/>
              <a:t>28.01.2020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6798985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21640706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251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3285471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E111C2-0F5F-428C-A08F-66DB26DE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7"/>
            <a:ext cx="10515600" cy="82448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6571D6-C0EB-441F-B6B7-87141AD8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7273BD-38D6-4354-B972-2E51074DC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CDC7-6AA8-4214-97A5-FC9A75FEAF59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3F63AB-4DC0-4BD7-81B8-226C99E99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5CC61B-A0CB-44DB-B863-CB07DA4A6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B76E-D866-4DE8-BB6B-A79462843CA1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rostokąt z zaokrąglonym rogiem 9">
            <a:extLst>
              <a:ext uri="{FF2B5EF4-FFF2-40B4-BE49-F238E27FC236}">
                <a16:creationId xmlns:a16="http://schemas.microsoft.com/office/drawing/2014/main" id="{B29507E4-6ED9-44CB-A242-5A44DE5109C1}"/>
              </a:ext>
            </a:extLst>
          </p:cNvPr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Łza 7">
            <a:extLst>
              <a:ext uri="{FF2B5EF4-FFF2-40B4-BE49-F238E27FC236}">
                <a16:creationId xmlns:a16="http://schemas.microsoft.com/office/drawing/2014/main" id="{CBE80C2A-EFED-4E80-87CD-5DAD11384CBB}"/>
              </a:ext>
            </a:extLst>
          </p:cNvPr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4175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0450746-979A-4C59-A75B-33E0BA9DD2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9382" y="-1"/>
            <a:ext cx="1782618" cy="144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8527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7348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0713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8877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26091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/>
              <a:t>28.01.2020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</p:spTree>
    <p:extLst>
      <p:ext uri="{BB962C8B-B14F-4D97-AF65-F5344CB8AC3E}">
        <p14:creationId xmlns:p14="http://schemas.microsoft.com/office/powerpoint/2010/main" val="6887419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6222786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5561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26246553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5683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8923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378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698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41763497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16527181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77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28.01.2020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23166706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41344723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E111C2-0F5F-428C-A08F-66DB26DE3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327"/>
            <a:ext cx="10515600" cy="82448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6571D6-C0EB-441F-B6B7-87141AD8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406"/>
            <a:ext cx="10515600" cy="48275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F7273BD-38D6-4354-B972-2E51074DC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9CDC7-6AA8-4214-97A5-FC9A75FEAF59}" type="datetimeFigureOut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33F63AB-4DC0-4BD7-81B8-226C99E99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5CC61B-A0CB-44DB-B863-CB07DA4A6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B76E-D866-4DE8-BB6B-A79462843CA1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rostokąt z zaokrąglonym rogiem 9">
            <a:extLst>
              <a:ext uri="{FF2B5EF4-FFF2-40B4-BE49-F238E27FC236}">
                <a16:creationId xmlns:a16="http://schemas.microsoft.com/office/drawing/2014/main" id="{B29507E4-6ED9-44CB-A242-5A44DE5109C1}"/>
              </a:ext>
            </a:extLst>
          </p:cNvPr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8" name="Łza 7">
            <a:extLst>
              <a:ext uri="{FF2B5EF4-FFF2-40B4-BE49-F238E27FC236}">
                <a16:creationId xmlns:a16="http://schemas.microsoft.com/office/drawing/2014/main" id="{CBE80C2A-EFED-4E80-87CD-5DAD11384CBB}"/>
              </a:ext>
            </a:extLst>
          </p:cNvPr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993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252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-1048" y="-22742"/>
            <a:ext cx="12194093" cy="5869883"/>
          </a:xfrm>
          <a:custGeom>
            <a:avLst/>
            <a:gdLst>
              <a:gd name="connsiteX0" fmla="*/ 0 w 12192000"/>
              <a:gd name="connsiteY0" fmla="*/ 0 h 4988140"/>
              <a:gd name="connsiteX1" fmla="*/ 11360627 w 12192000"/>
              <a:gd name="connsiteY1" fmla="*/ 0 h 4988140"/>
              <a:gd name="connsiteX2" fmla="*/ 12192000 w 12192000"/>
              <a:gd name="connsiteY2" fmla="*/ 831373 h 4988140"/>
              <a:gd name="connsiteX3" fmla="*/ 12192000 w 12192000"/>
              <a:gd name="connsiteY3" fmla="*/ 4988140 h 4988140"/>
              <a:gd name="connsiteX4" fmla="*/ 0 w 12192000"/>
              <a:gd name="connsiteY4" fmla="*/ 4988140 h 4988140"/>
              <a:gd name="connsiteX5" fmla="*/ 0 w 12192000"/>
              <a:gd name="connsiteY5" fmla="*/ 0 h 4988140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92000 w 12192000"/>
              <a:gd name="connsiteY3" fmla="*/ 4988140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17483"/>
              <a:gd name="connsiteX1" fmla="*/ 11360627 w 12192000"/>
              <a:gd name="connsiteY1" fmla="*/ 0 h 5717483"/>
              <a:gd name="connsiteX2" fmla="*/ 12192000 w 12192000"/>
              <a:gd name="connsiteY2" fmla="*/ 831373 h 5717483"/>
              <a:gd name="connsiteX3" fmla="*/ 12181114 w 12192000"/>
              <a:gd name="connsiteY3" fmla="*/ 5706597 h 5717483"/>
              <a:gd name="connsiteX4" fmla="*/ 0 w 12192000"/>
              <a:gd name="connsiteY4" fmla="*/ 5717483 h 5717483"/>
              <a:gd name="connsiteX5" fmla="*/ 0 w 12192000"/>
              <a:gd name="connsiteY5" fmla="*/ 0 h 5717483"/>
              <a:gd name="connsiteX0" fmla="*/ 0 w 12192000"/>
              <a:gd name="connsiteY0" fmla="*/ 0 h 5706597"/>
              <a:gd name="connsiteX1" fmla="*/ 11360627 w 12192000"/>
              <a:gd name="connsiteY1" fmla="*/ 0 h 5706597"/>
              <a:gd name="connsiteX2" fmla="*/ 12192000 w 12192000"/>
              <a:gd name="connsiteY2" fmla="*/ 831373 h 5706597"/>
              <a:gd name="connsiteX3" fmla="*/ 12181114 w 12192000"/>
              <a:gd name="connsiteY3" fmla="*/ 5706597 h 5706597"/>
              <a:gd name="connsiteX4" fmla="*/ 10886 w 12192000"/>
              <a:gd name="connsiteY4" fmla="*/ 5706597 h 5706597"/>
              <a:gd name="connsiteX5" fmla="*/ 0 w 12192000"/>
              <a:gd name="connsiteY5" fmla="*/ 0 h 5706597"/>
              <a:gd name="connsiteX0" fmla="*/ 1047 w 12193047"/>
              <a:gd name="connsiteY0" fmla="*/ 0 h 5706597"/>
              <a:gd name="connsiteX1" fmla="*/ 11361674 w 12193047"/>
              <a:gd name="connsiteY1" fmla="*/ 0 h 5706597"/>
              <a:gd name="connsiteX2" fmla="*/ 12193047 w 12193047"/>
              <a:gd name="connsiteY2" fmla="*/ 831373 h 5706597"/>
              <a:gd name="connsiteX3" fmla="*/ 12182161 w 12193047"/>
              <a:gd name="connsiteY3" fmla="*/ 5706597 h 5706597"/>
              <a:gd name="connsiteX4" fmla="*/ 1047 w 12193047"/>
              <a:gd name="connsiteY4" fmla="*/ 5706597 h 5706597"/>
              <a:gd name="connsiteX5" fmla="*/ 1047 w 12193047"/>
              <a:gd name="connsiteY5" fmla="*/ 0 h 5706597"/>
              <a:gd name="connsiteX0" fmla="*/ 1047 w 12194094"/>
              <a:gd name="connsiteY0" fmla="*/ 0 h 5706597"/>
              <a:gd name="connsiteX1" fmla="*/ 11361674 w 12194094"/>
              <a:gd name="connsiteY1" fmla="*/ 0 h 5706597"/>
              <a:gd name="connsiteX2" fmla="*/ 12193047 w 12194094"/>
              <a:gd name="connsiteY2" fmla="*/ 831373 h 5706597"/>
              <a:gd name="connsiteX3" fmla="*/ 12193047 w 12194094"/>
              <a:gd name="connsiteY3" fmla="*/ 5695712 h 5706597"/>
              <a:gd name="connsiteX4" fmla="*/ 1047 w 12194094"/>
              <a:gd name="connsiteY4" fmla="*/ 5706597 h 5706597"/>
              <a:gd name="connsiteX5" fmla="*/ 1047 w 12194094"/>
              <a:gd name="connsiteY5" fmla="*/ 0 h 5706597"/>
              <a:gd name="connsiteX0" fmla="*/ 1047 w 12194094"/>
              <a:gd name="connsiteY0" fmla="*/ 0 h 5858997"/>
              <a:gd name="connsiteX1" fmla="*/ 11361674 w 12194094"/>
              <a:gd name="connsiteY1" fmla="*/ 0 h 5858997"/>
              <a:gd name="connsiteX2" fmla="*/ 12193047 w 12194094"/>
              <a:gd name="connsiteY2" fmla="*/ 831373 h 5858997"/>
              <a:gd name="connsiteX3" fmla="*/ 12193047 w 12194094"/>
              <a:gd name="connsiteY3" fmla="*/ 5695712 h 5858997"/>
              <a:gd name="connsiteX4" fmla="*/ 1047 w 12194094"/>
              <a:gd name="connsiteY4" fmla="*/ 5858997 h 5858997"/>
              <a:gd name="connsiteX5" fmla="*/ 1047 w 12194094"/>
              <a:gd name="connsiteY5" fmla="*/ 0 h 5858997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204414"/>
              <a:gd name="connsiteY0" fmla="*/ 0 h 5858998"/>
              <a:gd name="connsiteX1" fmla="*/ 11361674 w 12204414"/>
              <a:gd name="connsiteY1" fmla="*/ 0 h 5858998"/>
              <a:gd name="connsiteX2" fmla="*/ 12193047 w 12204414"/>
              <a:gd name="connsiteY2" fmla="*/ 831373 h 5858998"/>
              <a:gd name="connsiteX3" fmla="*/ 12203932 w 12204414"/>
              <a:gd name="connsiteY3" fmla="*/ 5858998 h 5858998"/>
              <a:gd name="connsiteX4" fmla="*/ 1047 w 12204414"/>
              <a:gd name="connsiteY4" fmla="*/ 5858997 h 5858998"/>
              <a:gd name="connsiteX5" fmla="*/ 1047 w 12204414"/>
              <a:gd name="connsiteY5" fmla="*/ 0 h 5858998"/>
              <a:gd name="connsiteX0" fmla="*/ 1047 w 12193047"/>
              <a:gd name="connsiteY0" fmla="*/ 0 h 5858998"/>
              <a:gd name="connsiteX1" fmla="*/ 11361674 w 12193047"/>
              <a:gd name="connsiteY1" fmla="*/ 0 h 5858998"/>
              <a:gd name="connsiteX2" fmla="*/ 12193047 w 12193047"/>
              <a:gd name="connsiteY2" fmla="*/ 831373 h 5858998"/>
              <a:gd name="connsiteX3" fmla="*/ 12182160 w 12193047"/>
              <a:gd name="connsiteY3" fmla="*/ 5858998 h 5858998"/>
              <a:gd name="connsiteX4" fmla="*/ 1047 w 12193047"/>
              <a:gd name="connsiteY4" fmla="*/ 5858997 h 5858998"/>
              <a:gd name="connsiteX5" fmla="*/ 1047 w 12193047"/>
              <a:gd name="connsiteY5" fmla="*/ 0 h 5858998"/>
              <a:gd name="connsiteX0" fmla="*/ 1047 w 12194093"/>
              <a:gd name="connsiteY0" fmla="*/ 0 h 5869883"/>
              <a:gd name="connsiteX1" fmla="*/ 11361674 w 12194093"/>
              <a:gd name="connsiteY1" fmla="*/ 0 h 5869883"/>
              <a:gd name="connsiteX2" fmla="*/ 12193047 w 12194093"/>
              <a:gd name="connsiteY2" fmla="*/ 831373 h 5869883"/>
              <a:gd name="connsiteX3" fmla="*/ 12193046 w 12194093"/>
              <a:gd name="connsiteY3" fmla="*/ 5869883 h 5869883"/>
              <a:gd name="connsiteX4" fmla="*/ 1047 w 12194093"/>
              <a:gd name="connsiteY4" fmla="*/ 5858997 h 5869883"/>
              <a:gd name="connsiteX5" fmla="*/ 1047 w 12194093"/>
              <a:gd name="connsiteY5" fmla="*/ 0 h 586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4093" h="5869883">
                <a:moveTo>
                  <a:pt x="1047" y="0"/>
                </a:moveTo>
                <a:lnTo>
                  <a:pt x="11361674" y="0"/>
                </a:lnTo>
                <a:cubicBezTo>
                  <a:pt x="11820829" y="0"/>
                  <a:pt x="12193047" y="372218"/>
                  <a:pt x="12193047" y="831373"/>
                </a:cubicBezTo>
                <a:cubicBezTo>
                  <a:pt x="12189418" y="2456448"/>
                  <a:pt x="12196675" y="4244808"/>
                  <a:pt x="12193046" y="5869883"/>
                </a:cubicBezTo>
                <a:lnTo>
                  <a:pt x="1047" y="5858997"/>
                </a:lnTo>
                <a:cubicBezTo>
                  <a:pt x="-2582" y="3956798"/>
                  <a:pt x="4676" y="1902199"/>
                  <a:pt x="1047" y="0"/>
                </a:cubicBezTo>
                <a:close/>
              </a:path>
            </a:pathLst>
          </a:cu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513035" y="5165914"/>
            <a:ext cx="1306450" cy="136663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5409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394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rgbClr val="58595B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52449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41401054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40232682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6709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133335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28.01.2020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296166063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34759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8" name="Prostokąt z zaokrąglonym rogiem 7"/>
          <p:cNvSpPr/>
          <p:nvPr userDrawn="1"/>
        </p:nvSpPr>
        <p:spPr>
          <a:xfrm flipV="1">
            <a:off x="0" y="0"/>
            <a:ext cx="12192000" cy="5486954"/>
          </a:xfrm>
          <a:prstGeom prst="round1Rect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1" name="Łza 10"/>
          <p:cNvSpPr/>
          <p:nvPr userDrawn="1"/>
        </p:nvSpPr>
        <p:spPr>
          <a:xfrm rot="16200000">
            <a:off x="10602400" y="4586288"/>
            <a:ext cx="1306450" cy="1306694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42211228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FA13-2D7A-40C9-AD8D-4522F71432DA}" type="datetime1">
              <a:rPr lang="pl-PL" smtClean="0"/>
              <a:t>28.01.2020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Związek Miast Polskich</a:t>
            </a:r>
          </a:p>
        </p:txBody>
      </p:sp>
      <p:sp>
        <p:nvSpPr>
          <p:cNvPr id="9" name="Prostokąt z zaokrąglonym rogiem 8"/>
          <p:cNvSpPr/>
          <p:nvPr userDrawn="1"/>
        </p:nvSpPr>
        <p:spPr>
          <a:xfrm flipV="1">
            <a:off x="0" y="-15770"/>
            <a:ext cx="12192000" cy="11042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0" name="Łza 9"/>
          <p:cNvSpPr/>
          <p:nvPr userDrawn="1"/>
        </p:nvSpPr>
        <p:spPr>
          <a:xfrm rot="16200000">
            <a:off x="10632123" y="392794"/>
            <a:ext cx="1124346" cy="1124556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14" name="Tytuł 1"/>
          <p:cNvSpPr txBox="1">
            <a:spLocks/>
          </p:cNvSpPr>
          <p:nvPr userDrawn="1"/>
        </p:nvSpPr>
        <p:spPr>
          <a:xfrm>
            <a:off x="604434" y="0"/>
            <a:ext cx="10749367" cy="968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j-cs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22562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 zaokrąglonym rogiem 9"/>
          <p:cNvSpPr/>
          <p:nvPr userDrawn="1"/>
        </p:nvSpPr>
        <p:spPr>
          <a:xfrm flipV="1">
            <a:off x="0" y="0"/>
            <a:ext cx="12192000" cy="1332854"/>
          </a:xfrm>
          <a:prstGeom prst="round1Rect">
            <a:avLst>
              <a:gd name="adj" fmla="val 39535"/>
            </a:avLst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rgbClr val="58595B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9A06E-61FC-4DF0-B4B2-F48309153FF5}" type="datetime1">
              <a:rPr lang="pl-PL" smtClean="0"/>
              <a:t>28.01.2020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Związek Miast Polskich</a:t>
            </a:r>
          </a:p>
        </p:txBody>
      </p:sp>
      <p:sp>
        <p:nvSpPr>
          <p:cNvPr id="11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3502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Kliknij, aby edytować style wzorca tekstu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Drugi poziom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Trzeci poziom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Czwarty poziom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dirty="0"/>
              <a:t>Piąty poziom</a:t>
            </a:r>
          </a:p>
        </p:txBody>
      </p:sp>
      <p:sp>
        <p:nvSpPr>
          <p:cNvPr id="16" name="Łza 15"/>
          <p:cNvSpPr/>
          <p:nvPr userDrawn="1"/>
        </p:nvSpPr>
        <p:spPr>
          <a:xfrm rot="16200000">
            <a:off x="10338233" y="573257"/>
            <a:ext cx="1407088" cy="1407351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9729097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28.01.2020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12265505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/>
        </p:nvSpPr>
        <p:spPr>
          <a:xfrm>
            <a:off x="6732702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28.01.2020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173431464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28.01.2020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Związek Miast Polskich</a:t>
            </a: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18078265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/>
              <a:t>28.01.2020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4108445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Nagłówek sekcji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000297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Zawartość z podpisem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466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za 6"/>
          <p:cNvSpPr/>
          <p:nvPr userDrawn="1"/>
        </p:nvSpPr>
        <p:spPr>
          <a:xfrm>
            <a:off x="6745351" y="0"/>
            <a:ext cx="5454000" cy="5455020"/>
          </a:xfrm>
          <a:prstGeom prst="teardrop">
            <a:avLst/>
          </a:prstGeom>
          <a:solidFill>
            <a:srgbClr val="5859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DDDE-4B74-4BA4-AD64-0E207FAEBBFD}" type="datetime1">
              <a:rPr lang="pl-PL" smtClean="0"/>
              <a:t>28.01.2020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</a:p>
        </p:txBody>
      </p:sp>
      <p:sp>
        <p:nvSpPr>
          <p:cNvPr id="8" name="Łza 7"/>
          <p:cNvSpPr/>
          <p:nvPr userDrawn="1"/>
        </p:nvSpPr>
        <p:spPr>
          <a:xfrm rot="16200000">
            <a:off x="5696107" y="1980184"/>
            <a:ext cx="3114986" cy="3115569"/>
          </a:xfrm>
          <a:prstGeom prst="teardrop">
            <a:avLst/>
          </a:prstGeom>
          <a:solidFill>
            <a:srgbClr val="F68B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800"/>
          </a:p>
        </p:txBody>
      </p:sp>
    </p:spTree>
    <p:extLst>
      <p:ext uri="{BB962C8B-B14F-4D97-AF65-F5344CB8AC3E}">
        <p14:creationId xmlns:p14="http://schemas.microsoft.com/office/powerpoint/2010/main" val="32457006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767CF9CB-6C12-4E10-84DD-03CCB583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7D9A6-A6C1-4A1D-8C13-7ECFA09F31AB}" type="datetimeFigureOut">
              <a:rPr lang="pl-PL"/>
              <a:pPr>
                <a:defRPr/>
              </a:pPr>
              <a:t>28.01.2020</a:t>
            </a:fld>
            <a:endParaRPr lang="pl-PL" dirty="0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7987357D-289A-4820-9916-42EF4550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8D196971-A44E-4962-A9B0-D5688F46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71297-ABF2-4C76-A4CD-74D0298804DA}" type="slidenum">
              <a:rPr lang="pl-PL" altLang="pl-PL"/>
              <a:pPr/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34948450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3ACEE91C-3102-4B02-AFCE-B700C4AAF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DB4DB-E7FC-4E61-AFB7-279946564C58}" type="datetimeFigureOut">
              <a:rPr lang="pl-PL"/>
              <a:pPr>
                <a:defRPr/>
              </a:pPr>
              <a:t>28.01.2020</a:t>
            </a:fld>
            <a:endParaRPr lang="pl-PL" dirty="0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F756ED7E-90C4-4503-A9A2-E54E6460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B25570A3-5EE6-4714-9FD4-E62E4C60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EAB34-DBDC-4A69-8B1F-207863EED6F5}" type="slidenum">
              <a:rPr lang="pl-PL" altLang="pl-PL"/>
              <a:pPr/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2699767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raz — symbol zastępczy 20">
            <a:extLst>
              <a:ext uri="{FF2B5EF4-FFF2-40B4-BE49-F238E27FC236}">
                <a16:creationId xmlns:a16="http://schemas.microsoft.com/office/drawing/2014/main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l-PL" dirty="0"/>
              <a:t>Wstaw lub przeciągnij i upuść zdjęcie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300"/>
              </a:lnSpc>
              <a:defRPr sz="44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pl-PL" dirty="0"/>
              <a:t>Kliknij, aby edytować tytuł prezentacji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676124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podział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raz — symbol zastępczy 10">
            <a:extLst>
              <a:ext uri="{FF2B5EF4-FFF2-40B4-BE49-F238E27FC236}">
                <a16:creationId xmlns:a16="http://schemas.microsoft.com/office/drawing/2014/main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pl-PL" dirty="0"/>
              <a:t>Wstaw lub przeciągnij i upuść zdjęcie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300"/>
              </a:lnSpc>
              <a:defRPr sz="44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pl-PL" dirty="0"/>
              <a:t>Kliknij, aby edytować tytuł slajdu podziału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pl-PL" dirty="0"/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dirty="0"/>
              <a:t>Dodaj stopkę</a:t>
            </a:r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7141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38200" y="958850"/>
            <a:ext cx="10515600" cy="9334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Tekst tytułowy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838200" y="2463800"/>
            <a:ext cx="10515600" cy="37131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11010292" y="6404293"/>
            <a:ext cx="343509" cy="26924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320054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129B-C6BA-4A32-B610-6C9ABFC6670D}" type="datetime1">
              <a:rPr lang="pl-PL" smtClean="0"/>
              <a:t>28.01.2020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Związek Miast Polskich</a:t>
            </a:r>
          </a:p>
        </p:txBody>
      </p:sp>
    </p:spTree>
    <p:extLst>
      <p:ext uri="{BB962C8B-B14F-4D97-AF65-F5344CB8AC3E}">
        <p14:creationId xmlns:p14="http://schemas.microsoft.com/office/powerpoint/2010/main" val="97463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rwsz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5F24973A-5202-4739-9A1E-F5270E19A5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64124" y="5882185"/>
            <a:ext cx="8683445" cy="934871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57F3FCFF-FC15-442F-92B7-575FB45D0C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66392" y="364719"/>
            <a:ext cx="3239330" cy="1015312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AA64231-B093-42FC-BEA6-7F2BBE61ECA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0156" y="272956"/>
            <a:ext cx="1520640" cy="106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9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38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5.xml"/><Relationship Id="rId9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8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/>
              <a:t>28.01.2020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Związek Miast Polskich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62" r:id="rId3"/>
    <p:sldLayoutId id="2147483678" r:id="rId4"/>
    <p:sldLayoutId id="2147483674" r:id="rId5"/>
    <p:sldLayoutId id="2147483675" r:id="rId6"/>
    <p:sldLayoutId id="2147483676" r:id="rId7"/>
    <p:sldLayoutId id="2147483680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5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5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C935AEF1-E057-41EF-A7BA-B8DC60D464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09382" y="-1"/>
            <a:ext cx="1782618" cy="144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70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41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28.01.2020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>
                <a:solidFill>
                  <a:prstClr val="black">
                    <a:tint val="75000"/>
                  </a:prstClr>
                </a:solidFill>
              </a:rPr>
              <a:t>Związek Miast Polskich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2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38D-F4C6-4CBF-8ADB-4BFCC40F692D}" type="datetime1">
              <a:rPr lang="pl-PL" smtClean="0"/>
              <a:t>28.01.2020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/>
              <a:t>Związek Miast Polskich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636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2" r:id="rId13"/>
    <p:sldLayoutId id="2147483853" r:id="rId14"/>
    <p:sldLayoutId id="2147483854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58595B"/>
          </a:solidFill>
          <a:latin typeface="+mj-lt"/>
          <a:ea typeface="Roboto Light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rgbClr val="58595B"/>
          </a:solidFill>
          <a:latin typeface="+mn-lt"/>
          <a:ea typeface="Roboto Light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ctrTitle"/>
          </p:nvPr>
        </p:nvSpPr>
        <p:spPr>
          <a:xfrm>
            <a:off x="594539" y="2735309"/>
            <a:ext cx="10817392" cy="2161431"/>
          </a:xfrm>
          <a:noFill/>
          <a:effectLst>
            <a:glow rad="127000">
              <a:schemeClr val="bg1"/>
            </a:glow>
          </a:effectLst>
        </p:spPr>
        <p:txBody>
          <a:bodyPr>
            <a:noAutofit/>
          </a:bodyPr>
          <a:lstStyle/>
          <a:p>
            <a:pPr algn="ctr"/>
            <a:br>
              <a:rPr lang="pl-PL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br>
              <a:rPr lang="pl-PL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br>
              <a:rPr lang="pl-PL" sz="28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</a:br>
            <a:r>
              <a:rPr lang="pl-PL" sz="28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Plan Rozwoju Instytucjonalnego (PRI)</a:t>
            </a:r>
            <a:br>
              <a:rPr lang="pl-PL" sz="28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</a:br>
            <a:r>
              <a:rPr lang="pl-PL" sz="2800" b="1" dirty="0"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główne elementy</a:t>
            </a:r>
            <a:br>
              <a:rPr lang="pl-PL" sz="2800" b="1" dirty="0"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</a:br>
            <a:br>
              <a:rPr lang="pl-PL" sz="2800" b="1" dirty="0">
                <a:latin typeface="Segoe UI Light" panose="020B0502040204020203" pitchFamily="34" charset="0"/>
                <a:ea typeface="Tahoma" panose="020B0604030504040204" pitchFamily="34" charset="0"/>
                <a:cs typeface="Segoe UI Light" panose="020B0502040204020203" pitchFamily="34" charset="0"/>
              </a:rPr>
            </a:br>
            <a:br>
              <a:rPr lang="pl-PL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pl-PL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27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równoramienny 3">
            <a:extLst>
              <a:ext uri="{FF2B5EF4-FFF2-40B4-BE49-F238E27FC236}">
                <a16:creationId xmlns:a16="http://schemas.microsoft.com/office/drawing/2014/main" id="{88EC7B3C-BC6F-428E-B934-8831B23D5FC7}"/>
              </a:ext>
            </a:extLst>
          </p:cNvPr>
          <p:cNvSpPr/>
          <p:nvPr/>
        </p:nvSpPr>
        <p:spPr>
          <a:xfrm rot="10800000">
            <a:off x="5941764" y="2376492"/>
            <a:ext cx="542611" cy="170822"/>
          </a:xfrm>
          <a:prstGeom prst="triangle">
            <a:avLst/>
          </a:prstGeom>
          <a:solidFill>
            <a:schemeClr val="accent4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2D43077B-775E-4573-8FE6-23FFE3B84BA4}"/>
              </a:ext>
            </a:extLst>
          </p:cNvPr>
          <p:cNvSpPr/>
          <p:nvPr/>
        </p:nvSpPr>
        <p:spPr>
          <a:xfrm>
            <a:off x="2874128" y="2691825"/>
            <a:ext cx="6799805" cy="9534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endParaRPr lang="pl-PL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pl-PL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Plan Rozwoju Lokalnego (PRL)</a:t>
            </a:r>
          </a:p>
          <a:p>
            <a:pPr algn="ctr"/>
            <a:endParaRPr lang="pl-PL" sz="1400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Prostokąt: zaokrąglone rogi 6">
            <a:extLst>
              <a:ext uri="{FF2B5EF4-FFF2-40B4-BE49-F238E27FC236}">
                <a16:creationId xmlns:a16="http://schemas.microsoft.com/office/drawing/2014/main" id="{FED26E63-7328-481C-833F-586A7D9DFFC2}"/>
              </a:ext>
            </a:extLst>
          </p:cNvPr>
          <p:cNvSpPr/>
          <p:nvPr/>
        </p:nvSpPr>
        <p:spPr>
          <a:xfrm>
            <a:off x="2874125" y="4709228"/>
            <a:ext cx="6799805" cy="9534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endParaRPr lang="pl-PL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pl-PL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Szczegółowy budżet</a:t>
            </a:r>
          </a:p>
          <a:p>
            <a:pPr algn="ctr"/>
            <a:endParaRPr lang="pl-PL" sz="1400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80589191-0835-4F29-B6ED-A897090FC2DA}"/>
              </a:ext>
            </a:extLst>
          </p:cNvPr>
          <p:cNvSpPr/>
          <p:nvPr/>
        </p:nvSpPr>
        <p:spPr>
          <a:xfrm>
            <a:off x="2874130" y="5711056"/>
            <a:ext cx="6799805" cy="95345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endParaRPr lang="pl-PL" b="1" dirty="0">
              <a:latin typeface="Calibri" panose="020F0502020204030204" pitchFamily="34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algn="ctr"/>
            <a:r>
              <a:rPr lang="pl-PL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Oczekiwania wobec 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miast z</a:t>
            </a:r>
            <a:r>
              <a:rPr lang="pl-PL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 państw darczyńców </a:t>
            </a:r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w III etapie proj</a:t>
            </a:r>
            <a:r>
              <a:rPr lang="pl-PL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ektu</a:t>
            </a:r>
          </a:p>
          <a:p>
            <a:pPr algn="ctr"/>
            <a:endParaRPr lang="pl-PL" sz="1400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Prostokąt: zaokrąglone rogi 8">
            <a:extLst>
              <a:ext uri="{FF2B5EF4-FFF2-40B4-BE49-F238E27FC236}">
                <a16:creationId xmlns:a16="http://schemas.microsoft.com/office/drawing/2014/main" id="{73478B77-D027-43A0-8651-286FF40BE8FE}"/>
              </a:ext>
            </a:extLst>
          </p:cNvPr>
          <p:cNvSpPr/>
          <p:nvPr/>
        </p:nvSpPr>
        <p:spPr>
          <a:xfrm>
            <a:off x="2813166" y="1453033"/>
            <a:ext cx="6799805" cy="71508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do 31 VII 2020</a:t>
            </a:r>
          </a:p>
          <a:p>
            <a:pPr algn="ctr"/>
            <a:r>
              <a:rPr lang="pl-PL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kompletna propozycja projektu (KPP)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A400286-9A33-4987-95DE-4352D369BECA}"/>
              </a:ext>
            </a:extLst>
          </p:cNvPr>
          <p:cNvSpPr txBox="1"/>
          <p:nvPr/>
        </p:nvSpPr>
        <p:spPr>
          <a:xfrm>
            <a:off x="3649753" y="334371"/>
            <a:ext cx="840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EFEKTY II ETAPU KONKURSU 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A3801DF5-4397-4705-ABD2-A8B1ADF360A0}"/>
              </a:ext>
            </a:extLst>
          </p:cNvPr>
          <p:cNvSpPr/>
          <p:nvPr/>
        </p:nvSpPr>
        <p:spPr>
          <a:xfrm>
            <a:off x="1883983" y="3581345"/>
            <a:ext cx="8780088" cy="11918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pPr algn="ctr"/>
            <a:endParaRPr lang="pl-PL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ctr"/>
            <a:r>
              <a:rPr lang="pl-PL" sz="3200" b="1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rPr>
              <a:t>Plan Rozwoju Instytucjonalnego (PRI)</a:t>
            </a:r>
          </a:p>
          <a:p>
            <a:pPr algn="ctr"/>
            <a:endParaRPr lang="pl-PL" sz="1400" b="1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453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3596779-4A8C-4312-BC96-C98378B964A5}"/>
              </a:ext>
            </a:extLst>
          </p:cNvPr>
          <p:cNvSpPr txBox="1"/>
          <p:nvPr/>
        </p:nvSpPr>
        <p:spPr>
          <a:xfrm>
            <a:off x="2745294" y="356545"/>
            <a:ext cx="840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 ROZWOJU INSTYTUCJONALNEGO</a:t>
            </a:r>
          </a:p>
        </p:txBody>
      </p:sp>
      <p:sp>
        <p:nvSpPr>
          <p:cNvPr id="3" name="Prostokąt 2"/>
          <p:cNvSpPr/>
          <p:nvPr/>
        </p:nvSpPr>
        <p:spPr>
          <a:xfrm>
            <a:off x="1219200" y="2105477"/>
            <a:ext cx="10642600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32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Zarządzanie strategiczne;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32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Zarządzanie finansowe;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32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Koordynacja działań w obrębie JST;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32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Zarządzanie zasobami ludzkimi;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32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Jakość i dostępność usług publicznych;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32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Przejrzystość, partnerstwo i aktywność społeczna.</a:t>
            </a:r>
            <a:endParaRPr lang="pl-PL" sz="3200" dirty="0"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3596779-4A8C-4312-BC96-C98378B964A5}"/>
              </a:ext>
            </a:extLst>
          </p:cNvPr>
          <p:cNvSpPr txBox="1"/>
          <p:nvPr/>
        </p:nvSpPr>
        <p:spPr>
          <a:xfrm>
            <a:off x="2745294" y="356545"/>
            <a:ext cx="840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 ROZWOJU INSTYTUCJONALNEGO</a:t>
            </a:r>
          </a:p>
        </p:txBody>
      </p:sp>
      <p:sp>
        <p:nvSpPr>
          <p:cNvPr id="3" name="Prostokąt 2"/>
          <p:cNvSpPr/>
          <p:nvPr/>
        </p:nvSpPr>
        <p:spPr>
          <a:xfrm>
            <a:off x="342900" y="2067377"/>
            <a:ext cx="11391900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3200" b="1" dirty="0"/>
              <a:t>Zarządzanie strategiczne</a:t>
            </a:r>
            <a:r>
              <a:rPr lang="pl-PL" sz="3200" dirty="0"/>
              <a:t> - to umiejętność </a:t>
            </a:r>
            <a:r>
              <a:rPr lang="pl-PL" sz="3200" dirty="0">
                <a:solidFill>
                  <a:srgbClr val="FF0000"/>
                </a:solidFill>
              </a:rPr>
              <a:t>budowania i urzeczywistniania</a:t>
            </a:r>
            <a:r>
              <a:rPr lang="pl-PL" sz="3200" dirty="0"/>
              <a:t> strategii jednostki administracji publicznej.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3200" b="1" dirty="0"/>
              <a:t>Zarządzanie finansowe</a:t>
            </a:r>
            <a:r>
              <a:rPr lang="pl-PL" sz="3200" dirty="0"/>
              <a:t> - to perspektywiczne i bieżące zapewnienie środków, pozwalające </a:t>
            </a:r>
            <a:r>
              <a:rPr lang="pl-PL" sz="3200" dirty="0">
                <a:solidFill>
                  <a:srgbClr val="FF0000"/>
                </a:solidFill>
              </a:rPr>
              <a:t>skutecznie i ekonomicznie</a:t>
            </a:r>
            <a:r>
              <a:rPr lang="pl-PL" sz="3200" dirty="0"/>
              <a:t> realizować zamierzenia wynikające ze strategii rozwoju gminy</a:t>
            </a:r>
            <a:endParaRPr lang="pl-PL" sz="3200" dirty="0"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76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3596779-4A8C-4312-BC96-C98378B964A5}"/>
              </a:ext>
            </a:extLst>
          </p:cNvPr>
          <p:cNvSpPr txBox="1"/>
          <p:nvPr/>
        </p:nvSpPr>
        <p:spPr>
          <a:xfrm>
            <a:off x="2745294" y="356545"/>
            <a:ext cx="840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 ROZWOJU INSTYTUCJONALNEGO</a:t>
            </a:r>
          </a:p>
        </p:txBody>
      </p:sp>
      <p:sp>
        <p:nvSpPr>
          <p:cNvPr id="3" name="Prostokąt 2"/>
          <p:cNvSpPr/>
          <p:nvPr/>
        </p:nvSpPr>
        <p:spPr>
          <a:xfrm>
            <a:off x="317500" y="1749877"/>
            <a:ext cx="11391900" cy="4562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3200" b="1" dirty="0"/>
              <a:t>Koordynacja działań w ramach JST</a:t>
            </a:r>
            <a:r>
              <a:rPr lang="pl-PL" sz="3200" dirty="0"/>
              <a:t> – to </a:t>
            </a:r>
            <a:r>
              <a:rPr lang="pl-PL" sz="3200" dirty="0">
                <a:solidFill>
                  <a:srgbClr val="FF0000"/>
                </a:solidFill>
              </a:rPr>
              <a:t>inicjowanie, planowanie i realizacja</a:t>
            </a:r>
            <a:r>
              <a:rPr lang="pl-PL" sz="3200" dirty="0"/>
              <a:t> przedsięwzięć pomiędzy poszczególnymi wydziałami i jednostkami danej JST. 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3200" b="1" dirty="0"/>
              <a:t>Zarządzanie zasobami ludzkimi</a:t>
            </a:r>
            <a:r>
              <a:rPr lang="pl-PL" sz="3200" dirty="0"/>
              <a:t> – to podejmowanie decyzji kierowniczych i realizacja </a:t>
            </a:r>
            <a:r>
              <a:rPr lang="pl-PL" sz="3200" dirty="0">
                <a:solidFill>
                  <a:srgbClr val="FF0000"/>
                </a:solidFill>
              </a:rPr>
              <a:t>spójnych działań</a:t>
            </a:r>
            <a:r>
              <a:rPr lang="pl-PL" sz="3200" dirty="0"/>
              <a:t>, zmierzających do zapewnienia niezbędnego personelu w wymiarze ilościowym i jakościowym, w określonym miejscu i czasie oraz </a:t>
            </a:r>
            <a:r>
              <a:rPr lang="pl-PL" sz="3200" dirty="0">
                <a:solidFill>
                  <a:srgbClr val="FF0000"/>
                </a:solidFill>
              </a:rPr>
              <a:t>racjonalne</a:t>
            </a:r>
            <a:r>
              <a:rPr lang="pl-PL" sz="3200" dirty="0"/>
              <a:t> wykorzystanie tego personelu zgodnie z misją i celem urzędu.</a:t>
            </a:r>
          </a:p>
        </p:txBody>
      </p:sp>
    </p:spTree>
    <p:extLst>
      <p:ext uri="{BB962C8B-B14F-4D97-AF65-F5344CB8AC3E}">
        <p14:creationId xmlns:p14="http://schemas.microsoft.com/office/powerpoint/2010/main" val="1646390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3596779-4A8C-4312-BC96-C98378B964A5}"/>
              </a:ext>
            </a:extLst>
          </p:cNvPr>
          <p:cNvSpPr txBox="1"/>
          <p:nvPr/>
        </p:nvSpPr>
        <p:spPr>
          <a:xfrm>
            <a:off x="2745294" y="356545"/>
            <a:ext cx="840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 ROZWOJU INSTYTUCJONALNEGO</a:t>
            </a:r>
          </a:p>
        </p:txBody>
      </p:sp>
      <p:sp>
        <p:nvSpPr>
          <p:cNvPr id="3" name="Prostokąt 2"/>
          <p:cNvSpPr/>
          <p:nvPr/>
        </p:nvSpPr>
        <p:spPr>
          <a:xfrm>
            <a:off x="342900" y="2067377"/>
            <a:ext cx="113919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3200" b="1" dirty="0"/>
              <a:t>Świadczenie usług publicznych</a:t>
            </a:r>
            <a:r>
              <a:rPr lang="pl-PL" sz="3200" dirty="0"/>
              <a:t> – obejmuje w szczególności zagadnienia związane z </a:t>
            </a:r>
            <a:r>
              <a:rPr lang="pl-PL" sz="3200" dirty="0">
                <a:solidFill>
                  <a:srgbClr val="FF0000"/>
                </a:solidFill>
              </a:rPr>
              <a:t>poprawą dostępności oraz jakości usług publicznych </a:t>
            </a:r>
            <a:r>
              <a:rPr lang="pl-PL" sz="3200" dirty="0"/>
              <a:t>dostarczanych świadczonych przez JST. </a:t>
            </a:r>
            <a:endParaRPr lang="pl-PL" sz="3200" dirty="0"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68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3596779-4A8C-4312-BC96-C98378B964A5}"/>
              </a:ext>
            </a:extLst>
          </p:cNvPr>
          <p:cNvSpPr txBox="1"/>
          <p:nvPr/>
        </p:nvSpPr>
        <p:spPr>
          <a:xfrm>
            <a:off x="2745294" y="356545"/>
            <a:ext cx="840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 ROZWOJU INSTYTUCJONALNEGO</a:t>
            </a:r>
          </a:p>
        </p:txBody>
      </p:sp>
      <p:sp>
        <p:nvSpPr>
          <p:cNvPr id="3" name="Prostokąt 2"/>
          <p:cNvSpPr/>
          <p:nvPr/>
        </p:nvSpPr>
        <p:spPr>
          <a:xfrm>
            <a:off x="165100" y="1348800"/>
            <a:ext cx="113919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3200" b="1" dirty="0"/>
              <a:t>Przejrzystość, partnerstwo i aktywność społeczna</a:t>
            </a:r>
            <a:r>
              <a:rPr lang="pl-PL" sz="3200" dirty="0"/>
              <a:t> - obejmuje </a:t>
            </a:r>
            <a:r>
              <a:rPr lang="pl-PL" sz="3200" dirty="0">
                <a:solidFill>
                  <a:srgbClr val="FF0000"/>
                </a:solidFill>
              </a:rPr>
              <a:t>szeroko pojęte wdrażanie kultury otwartości, przejrzystości, praworządności</a:t>
            </a:r>
            <a:r>
              <a:rPr lang="pl-PL" sz="3200" dirty="0"/>
              <a:t>, w szczególności wzmocnienie struktur </a:t>
            </a:r>
            <a:r>
              <a:rPr lang="pl-PL" sz="3200" dirty="0">
                <a:solidFill>
                  <a:srgbClr val="FF0000"/>
                </a:solidFill>
              </a:rPr>
              <a:t>współpracy</a:t>
            </a:r>
            <a:r>
              <a:rPr lang="pl-PL" sz="3200" dirty="0"/>
              <a:t> pomiędzy samorządem a mieszkańcami, organizacjami pozarządowymi, biznesem, innymi JST oraz instytucjami rządowymi na terenie gminy.  Celem analizy w tym obszarze jest ustalenie w jaki sposób szerokie grono interesariuszy jest włączone w działania podejmowane przez JST.</a:t>
            </a:r>
            <a:endParaRPr lang="pl-PL" sz="3200" dirty="0"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31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ole tekstowe 15">
            <a:extLst>
              <a:ext uri="{FF2B5EF4-FFF2-40B4-BE49-F238E27FC236}">
                <a16:creationId xmlns:a16="http://schemas.microsoft.com/office/drawing/2014/main" id="{63596779-4A8C-4312-BC96-C98378B964A5}"/>
              </a:ext>
            </a:extLst>
          </p:cNvPr>
          <p:cNvSpPr txBox="1"/>
          <p:nvPr/>
        </p:nvSpPr>
        <p:spPr>
          <a:xfrm>
            <a:off x="3685094" y="420045"/>
            <a:ext cx="8409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OBLIGARORYJNE ELEMENTY PRI </a:t>
            </a:r>
          </a:p>
        </p:txBody>
      </p:sp>
      <p:grpSp>
        <p:nvGrpSpPr>
          <p:cNvPr id="2" name="Grupa 1">
            <a:extLst>
              <a:ext uri="{FF2B5EF4-FFF2-40B4-BE49-F238E27FC236}">
                <a16:creationId xmlns:a16="http://schemas.microsoft.com/office/drawing/2014/main" id="{2C949BD5-83DB-4015-9D2E-9292BC73F240}"/>
              </a:ext>
            </a:extLst>
          </p:cNvPr>
          <p:cNvGrpSpPr/>
          <p:nvPr/>
        </p:nvGrpSpPr>
        <p:grpSpPr>
          <a:xfrm>
            <a:off x="897901" y="2058946"/>
            <a:ext cx="10394730" cy="3626069"/>
            <a:chOff x="2091885" y="2423752"/>
            <a:chExt cx="8008229" cy="2076014"/>
          </a:xfrm>
        </p:grpSpPr>
        <p:sp>
          <p:nvSpPr>
            <p:cNvPr id="17" name="pole tekstowe 16">
              <a:extLst>
                <a:ext uri="{FF2B5EF4-FFF2-40B4-BE49-F238E27FC236}">
                  <a16:creationId xmlns:a16="http://schemas.microsoft.com/office/drawing/2014/main" id="{72AC59AC-B7BD-43FA-B288-F6055912BA9D}"/>
                </a:ext>
              </a:extLst>
            </p:cNvPr>
            <p:cNvSpPr txBox="1"/>
            <p:nvPr/>
          </p:nvSpPr>
          <p:spPr>
            <a:xfrm>
              <a:off x="2103120" y="2423752"/>
              <a:ext cx="1593209" cy="9194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1. charakterystyka administracji</a:t>
              </a:r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:a16="http://schemas.microsoft.com/office/drawing/2014/main" id="{9F51AC9E-BFA4-4062-9AA5-395EE26396DF}"/>
                </a:ext>
              </a:extLst>
            </p:cNvPr>
            <p:cNvSpPr txBox="1"/>
            <p:nvPr/>
          </p:nvSpPr>
          <p:spPr>
            <a:xfrm>
              <a:off x="3786754" y="2434026"/>
              <a:ext cx="1479214" cy="9194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2.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diagnoza</a:t>
              </a:r>
            </a:p>
            <a:p>
              <a:pPr algn="ctr"/>
              <a:endParaRPr lang="pl-PL" sz="1600" dirty="0">
                <a:latin typeface="Calibri" panose="020F0502020204030204" pitchFamily="34" charset="0"/>
                <a:ea typeface="Roboto" panose="02000000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9" name="pole tekstowe 18">
              <a:extLst>
                <a:ext uri="{FF2B5EF4-FFF2-40B4-BE49-F238E27FC236}">
                  <a16:creationId xmlns:a16="http://schemas.microsoft.com/office/drawing/2014/main" id="{166069D2-0DB6-4011-96D2-E05750B10C0C}"/>
                </a:ext>
              </a:extLst>
            </p:cNvPr>
            <p:cNvSpPr txBox="1"/>
            <p:nvPr/>
          </p:nvSpPr>
          <p:spPr>
            <a:xfrm>
              <a:off x="6926032" y="2451052"/>
              <a:ext cx="1479214" cy="88534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4.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opis działań</a:t>
              </a:r>
            </a:p>
            <a:p>
              <a:pPr algn="ctr"/>
              <a:endParaRPr lang="pl-PL" sz="1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0" name="pole tekstowe 19">
              <a:extLst>
                <a:ext uri="{FF2B5EF4-FFF2-40B4-BE49-F238E27FC236}">
                  <a16:creationId xmlns:a16="http://schemas.microsoft.com/office/drawing/2014/main" id="{1B468B39-3CED-4A27-8A52-5363DFA5805D}"/>
                </a:ext>
              </a:extLst>
            </p:cNvPr>
            <p:cNvSpPr txBox="1"/>
            <p:nvPr/>
          </p:nvSpPr>
          <p:spPr>
            <a:xfrm>
              <a:off x="5356393" y="2434026"/>
              <a:ext cx="1479214" cy="9194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3.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cele i potrzeby PRI</a:t>
              </a:r>
            </a:p>
          </p:txBody>
        </p:sp>
        <p:sp>
          <p:nvSpPr>
            <p:cNvPr id="21" name="pole tekstowe 20">
              <a:extLst>
                <a:ext uri="{FF2B5EF4-FFF2-40B4-BE49-F238E27FC236}">
                  <a16:creationId xmlns:a16="http://schemas.microsoft.com/office/drawing/2014/main" id="{ED7F5331-2F13-4A96-83B0-1E362B0C1503}"/>
                </a:ext>
              </a:extLst>
            </p:cNvPr>
            <p:cNvSpPr txBox="1"/>
            <p:nvPr/>
          </p:nvSpPr>
          <p:spPr>
            <a:xfrm>
              <a:off x="8495670" y="2453085"/>
              <a:ext cx="1593209" cy="88534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5.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partycypacja</a:t>
              </a:r>
            </a:p>
            <a:p>
              <a:pPr algn="ctr"/>
              <a:endParaRPr lang="pl-PL" sz="1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2" name="pole tekstowe 21">
              <a:extLst>
                <a:ext uri="{FF2B5EF4-FFF2-40B4-BE49-F238E27FC236}">
                  <a16:creationId xmlns:a16="http://schemas.microsoft.com/office/drawing/2014/main" id="{17B9EB80-DC4F-4A74-807D-F4DD3EA44816}"/>
                </a:ext>
              </a:extLst>
            </p:cNvPr>
            <p:cNvSpPr txBox="1"/>
            <p:nvPr/>
          </p:nvSpPr>
          <p:spPr>
            <a:xfrm>
              <a:off x="2091885" y="3597391"/>
              <a:ext cx="1593209" cy="88534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6. harmonogram</a:t>
              </a:r>
            </a:p>
            <a:p>
              <a:pPr algn="ctr"/>
              <a:endParaRPr lang="pl-PL" sz="1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3" name="pole tekstowe 22">
              <a:extLst>
                <a:ext uri="{FF2B5EF4-FFF2-40B4-BE49-F238E27FC236}">
                  <a16:creationId xmlns:a16="http://schemas.microsoft.com/office/drawing/2014/main" id="{068C2D86-BF0E-42A0-B757-11724C4C3FC7}"/>
                </a:ext>
              </a:extLst>
            </p:cNvPr>
            <p:cNvSpPr txBox="1"/>
            <p:nvPr/>
          </p:nvSpPr>
          <p:spPr>
            <a:xfrm>
              <a:off x="3775519" y="3597391"/>
              <a:ext cx="1479214" cy="88534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7.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analiza ryzyka</a:t>
              </a:r>
            </a:p>
            <a:p>
              <a:pPr algn="ctr"/>
              <a:endParaRPr lang="pl-PL" sz="1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4" name="pole tekstowe 23">
              <a:extLst>
                <a:ext uri="{FF2B5EF4-FFF2-40B4-BE49-F238E27FC236}">
                  <a16:creationId xmlns:a16="http://schemas.microsoft.com/office/drawing/2014/main" id="{CEE36921-C44D-463A-AF4A-BE7AD2CE4BA3}"/>
                </a:ext>
              </a:extLst>
            </p:cNvPr>
            <p:cNvSpPr txBox="1"/>
            <p:nvPr/>
          </p:nvSpPr>
          <p:spPr>
            <a:xfrm>
              <a:off x="6914797" y="3597391"/>
              <a:ext cx="1479214" cy="88534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9.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monitoring</a:t>
              </a:r>
            </a:p>
            <a:p>
              <a:pPr algn="ctr"/>
              <a:endParaRPr lang="pl-PL" sz="1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sp>
          <p:nvSpPr>
            <p:cNvPr id="25" name="pole tekstowe 24">
              <a:extLst>
                <a:ext uri="{FF2B5EF4-FFF2-40B4-BE49-F238E27FC236}">
                  <a16:creationId xmlns:a16="http://schemas.microsoft.com/office/drawing/2014/main" id="{3BA53767-E101-48F5-8A27-ECB7CAB93C9A}"/>
                </a:ext>
              </a:extLst>
            </p:cNvPr>
            <p:cNvSpPr txBox="1"/>
            <p:nvPr/>
          </p:nvSpPr>
          <p:spPr>
            <a:xfrm>
              <a:off x="5345158" y="3580365"/>
              <a:ext cx="1479214" cy="91940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8.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system wdrażania PRI</a:t>
              </a:r>
            </a:p>
          </p:txBody>
        </p:sp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F9BA414D-5BEC-4B5E-9007-011D64AE6BEB}"/>
                </a:ext>
              </a:extLst>
            </p:cNvPr>
            <p:cNvSpPr txBox="1"/>
            <p:nvPr/>
          </p:nvSpPr>
          <p:spPr>
            <a:xfrm>
              <a:off x="8484435" y="3597391"/>
              <a:ext cx="1615679" cy="88534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000099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10. </a:t>
              </a:r>
            </a:p>
            <a:p>
              <a:pPr algn="ctr"/>
              <a:r>
                <a:rPr lang="pl-PL" sz="1600" dirty="0">
                  <a:latin typeface="Calibri" panose="020F0502020204030204" pitchFamily="34" charset="0"/>
                  <a:ea typeface="Roboto" panose="02000000000000000000" pitchFamily="2" charset="0"/>
                  <a:cs typeface="Calibri" panose="020F0502020204030204" pitchFamily="34" charset="0"/>
                </a:rPr>
                <a:t>ewaluacja</a:t>
              </a:r>
            </a:p>
            <a:p>
              <a:pPr algn="ctr"/>
              <a:endParaRPr lang="pl-PL" sz="1400" dirty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8992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ole tekstowe 16">
            <a:extLst>
              <a:ext uri="{FF2B5EF4-FFF2-40B4-BE49-F238E27FC236}">
                <a16:creationId xmlns:a16="http://schemas.microsoft.com/office/drawing/2014/main" id="{958CDD31-0A27-413F-9E52-8B6D67EEE3E0}"/>
              </a:ext>
            </a:extLst>
          </p:cNvPr>
          <p:cNvSpPr txBox="1"/>
          <p:nvPr/>
        </p:nvSpPr>
        <p:spPr>
          <a:xfrm>
            <a:off x="1733300" y="221253"/>
            <a:ext cx="87153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RAMY ORGANIZACYJNE PROCESU – ETAPY I KALENDARZ – PROPOZYCJA    </a:t>
            </a:r>
          </a:p>
        </p:txBody>
      </p:sp>
      <p:graphicFrame>
        <p:nvGraphicFramePr>
          <p:cNvPr id="18" name="Symbol zastępczy zawartości 3">
            <a:extLst>
              <a:ext uri="{FF2B5EF4-FFF2-40B4-BE49-F238E27FC236}">
                <a16:creationId xmlns:a16="http://schemas.microsoft.com/office/drawing/2014/main" id="{A42D230C-FBED-42FA-A901-C2ECF72650F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2611" y="1255449"/>
          <a:ext cx="11896724" cy="44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" name="Łącznik prosty ze strzałką 2">
            <a:extLst>
              <a:ext uri="{FF2B5EF4-FFF2-40B4-BE49-F238E27FC236}">
                <a16:creationId xmlns:a16="http://schemas.microsoft.com/office/drawing/2014/main" id="{5505FFA9-FDE6-461A-9BD4-9E3EA3F8CCBB}"/>
              </a:ext>
            </a:extLst>
          </p:cNvPr>
          <p:cNvCxnSpPr/>
          <p:nvPr/>
        </p:nvCxnSpPr>
        <p:spPr>
          <a:xfrm>
            <a:off x="305171" y="5872480"/>
            <a:ext cx="1124674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rostokąt 5">
            <a:extLst>
              <a:ext uri="{FF2B5EF4-FFF2-40B4-BE49-F238E27FC236}">
                <a16:creationId xmlns:a16="http://schemas.microsoft.com/office/drawing/2014/main" id="{1C2654A9-DC05-4A4C-9934-DCA2204E07C9}"/>
              </a:ext>
            </a:extLst>
          </p:cNvPr>
          <p:cNvSpPr/>
          <p:nvPr/>
        </p:nvSpPr>
        <p:spPr>
          <a:xfrm>
            <a:off x="-192558" y="5935506"/>
            <a:ext cx="11431116" cy="36933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pl-PL" b="1" dirty="0">
                <a:latin typeface="Arial"/>
                <a:ea typeface="Roboto" panose="02000000000000000000" pitchFamily="2" charset="0"/>
                <a:cs typeface="Arial"/>
              </a:rPr>
              <a:t>	        luty	marzec		kwiecień	maj		czerwiec	lipiec	</a:t>
            </a:r>
          </a:p>
        </p:txBody>
      </p:sp>
    </p:spTree>
    <p:extLst>
      <p:ext uri="{BB962C8B-B14F-4D97-AF65-F5344CB8AC3E}">
        <p14:creationId xmlns:p14="http://schemas.microsoft.com/office/powerpoint/2010/main" val="552510709"/>
      </p:ext>
    </p:extLst>
  </p:cSld>
  <p:clrMapOvr>
    <a:masterClrMapping/>
  </p:clrMapOvr>
</p:sld>
</file>

<file path=ppt/theme/theme1.xml><?xml version="1.0" encoding="utf-8"?>
<a:theme xmlns:a="http://schemas.openxmlformats.org/drawingml/2006/main" name="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10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3.xml><?xml version="1.0" encoding="utf-8"?>
<a:theme xmlns:a="http://schemas.openxmlformats.org/drawingml/2006/main" name="5_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4.xml><?xml version="1.0" encoding="utf-8"?>
<a:theme xmlns:a="http://schemas.openxmlformats.org/drawingml/2006/main" name="6_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5.xml><?xml version="1.0" encoding="utf-8"?>
<a:theme xmlns:a="http://schemas.openxmlformats.org/drawingml/2006/main" name="10_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6.xml><?xml version="1.0" encoding="utf-8"?>
<a:theme xmlns:a="http://schemas.openxmlformats.org/drawingml/2006/main" name="4_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7.xml><?xml version="1.0" encoding="utf-8"?>
<a:theme xmlns:a="http://schemas.openxmlformats.org/drawingml/2006/main" name="14_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8.xml><?xml version="1.0" encoding="utf-8"?>
<a:theme xmlns:a="http://schemas.openxmlformats.org/drawingml/2006/main" name="7_ZM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MP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01FC8EAD-4A0B-4F26-87F4-4BA89417ECDB}" vid="{16E11136-12C7-4FC0-81A3-8AEFAFB807E3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8405CED824FB4590917678DF50FA59" ma:contentTypeVersion="6" ma:contentTypeDescription="Utwórz nowy dokument." ma:contentTypeScope="" ma:versionID="2b58407c5bd2f8464c414b4e79d5c50c">
  <xsd:schema xmlns:xsd="http://www.w3.org/2001/XMLSchema" xmlns:xs="http://www.w3.org/2001/XMLSchema" xmlns:p="http://schemas.microsoft.com/office/2006/metadata/properties" xmlns:ns2="a8be3fae-322c-41bb-a850-40474cc2ce82" xmlns:ns3="9b82ae90-d4ff-4f85-97a6-62429d047d5f" targetNamespace="http://schemas.microsoft.com/office/2006/metadata/properties" ma:root="true" ma:fieldsID="2e67674a250e39311de3c28a7bbecb91" ns2:_="" ns3:_="">
    <xsd:import namespace="a8be3fae-322c-41bb-a850-40474cc2ce82"/>
    <xsd:import namespace="9b82ae90-d4ff-4f85-97a6-62429d047d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e3fae-322c-41bb-a850-40474cc2ce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2ae90-d4ff-4f85-97a6-62429d047d5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5DC163-7F6F-4584-8B45-94E68766F70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a8be3fae-322c-41bb-a850-40474cc2ce82"/>
    <ds:schemaRef ds:uri="http://schemas.microsoft.com/office/infopath/2007/PartnerControls"/>
    <ds:schemaRef ds:uri="9b82ae90-d4ff-4f85-97a6-62429d047d5f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C5B2AC4-7807-4BA5-988F-E759895730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115EAC-E387-4BCB-8485-DF3CB542E4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be3fae-322c-41bb-a850-40474cc2ce82"/>
    <ds:schemaRef ds:uri="9b82ae90-d4ff-4f85-97a6-62429d047d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404</Words>
  <Application>Microsoft Macintosh PowerPoint</Application>
  <PresentationFormat>Panoramiczny</PresentationFormat>
  <Paragraphs>60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8</vt:i4>
      </vt:variant>
      <vt:variant>
        <vt:lpstr>Tytuły slajdów</vt:lpstr>
      </vt:variant>
      <vt:variant>
        <vt:i4>9</vt:i4>
      </vt:variant>
    </vt:vector>
  </HeadingPairs>
  <TitlesOfParts>
    <vt:vector size="24" baseType="lpstr">
      <vt:lpstr>Arial</vt:lpstr>
      <vt:lpstr>Calibri</vt:lpstr>
      <vt:lpstr>Roboto</vt:lpstr>
      <vt:lpstr>Roboto Light</vt:lpstr>
      <vt:lpstr>Segoe UI Light</vt:lpstr>
      <vt:lpstr>Tahoma</vt:lpstr>
      <vt:lpstr>Times New Roman</vt:lpstr>
      <vt:lpstr>ZMP</vt:lpstr>
      <vt:lpstr>2_ZMP</vt:lpstr>
      <vt:lpstr>5_ZMP</vt:lpstr>
      <vt:lpstr>6_ZMP</vt:lpstr>
      <vt:lpstr>10_ZMP</vt:lpstr>
      <vt:lpstr>4_ZMP</vt:lpstr>
      <vt:lpstr>14_ZMP</vt:lpstr>
      <vt:lpstr>7_ZMP</vt:lpstr>
      <vt:lpstr>   Plan Rozwoju Instytucjonalnego (PRI) główne elementy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STRATEGICZNE   „Analiza pozycji konkurencyjnej Kutna  z wykorzystaniem narzędzi ZMP”</dc:title>
  <dc:creator/>
  <cp:lastModifiedBy/>
  <cp:revision>5</cp:revision>
  <dcterms:created xsi:type="dcterms:W3CDTF">2017-01-02T12:00:26Z</dcterms:created>
  <dcterms:modified xsi:type="dcterms:W3CDTF">2020-01-28T21:51:18Z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ContentTypeId">
    <vt:lpwstr>0x010100148405CED824FB4590917678DF50FA59</vt:lpwstr>
  </property>
</Properties>
</file>