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3"/>
  </p:sldMasterIdLst>
  <p:notesMasterIdLst>
    <p:notesMasterId r:id="rId61"/>
  </p:notesMasterIdLst>
  <p:handoutMasterIdLst>
    <p:handoutMasterId r:id="rId62"/>
  </p:handoutMasterIdLst>
  <p:sldIdLst>
    <p:sldId id="308" r:id="rId4"/>
    <p:sldId id="311" r:id="rId5"/>
    <p:sldId id="309" r:id="rId6"/>
    <p:sldId id="310" r:id="rId7"/>
    <p:sldId id="312" r:id="rId8"/>
    <p:sldId id="313" r:id="rId9"/>
    <p:sldId id="337" r:id="rId10"/>
    <p:sldId id="314" r:id="rId11"/>
    <p:sldId id="327" r:id="rId12"/>
    <p:sldId id="325" r:id="rId13"/>
    <p:sldId id="340" r:id="rId14"/>
    <p:sldId id="341" r:id="rId15"/>
    <p:sldId id="368" r:id="rId16"/>
    <p:sldId id="339" r:id="rId17"/>
    <p:sldId id="369" r:id="rId18"/>
    <p:sldId id="342" r:id="rId19"/>
    <p:sldId id="344" r:id="rId20"/>
    <p:sldId id="346" r:id="rId21"/>
    <p:sldId id="328" r:id="rId22"/>
    <p:sldId id="329" r:id="rId23"/>
    <p:sldId id="347" r:id="rId24"/>
    <p:sldId id="348" r:id="rId25"/>
    <p:sldId id="345" r:id="rId26"/>
    <p:sldId id="330" r:id="rId27"/>
    <p:sldId id="350" r:id="rId28"/>
    <p:sldId id="351" r:id="rId29"/>
    <p:sldId id="349" r:id="rId30"/>
    <p:sldId id="331" r:id="rId31"/>
    <p:sldId id="354" r:id="rId32"/>
    <p:sldId id="353" r:id="rId33"/>
    <p:sldId id="352" r:id="rId34"/>
    <p:sldId id="332" r:id="rId35"/>
    <p:sldId id="357" r:id="rId36"/>
    <p:sldId id="358" r:id="rId37"/>
    <p:sldId id="356" r:id="rId38"/>
    <p:sldId id="361" r:id="rId39"/>
    <p:sldId id="333" r:id="rId40"/>
    <p:sldId id="360" r:id="rId41"/>
    <p:sldId id="334" r:id="rId42"/>
    <p:sldId id="364" r:id="rId43"/>
    <p:sldId id="363" r:id="rId44"/>
    <p:sldId id="362" r:id="rId45"/>
    <p:sldId id="335" r:id="rId46"/>
    <p:sldId id="367" r:id="rId47"/>
    <p:sldId id="366" r:id="rId48"/>
    <p:sldId id="365" r:id="rId49"/>
    <p:sldId id="321" r:id="rId50"/>
    <p:sldId id="336" r:id="rId51"/>
    <p:sldId id="318" r:id="rId52"/>
    <p:sldId id="322" r:id="rId53"/>
    <p:sldId id="323" r:id="rId54"/>
    <p:sldId id="319" r:id="rId55"/>
    <p:sldId id="320" r:id="rId56"/>
    <p:sldId id="316" r:id="rId57"/>
    <p:sldId id="317" r:id="rId58"/>
    <p:sldId id="324" r:id="rId59"/>
    <p:sldId id="281" r:id="rId6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4F29"/>
    <a:srgbClr val="58595B"/>
    <a:srgbClr val="D2B4A6"/>
    <a:srgbClr val="D24726"/>
    <a:srgbClr val="DD462F"/>
    <a:srgbClr val="AEB785"/>
    <a:srgbClr val="EFD5A2"/>
    <a:srgbClr val="3B3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6352" autoAdjust="0"/>
  </p:normalViewPr>
  <p:slideViewPr>
    <p:cSldViewPr snapToGrid="0">
      <p:cViewPr varScale="1">
        <p:scale>
          <a:sx n="67" d="100"/>
          <a:sy n="67" d="100"/>
        </p:scale>
        <p:origin x="582" y="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76"/>
    </p:cViewPr>
  </p:sorterViewPr>
  <p:notesViewPr>
    <p:cSldViewPr snapToGrid="0">
      <p:cViewPr varScale="1">
        <p:scale>
          <a:sx n="103" d="100"/>
          <a:sy n="103" d="100"/>
        </p:scale>
        <p:origin x="254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6A9B5-02CA-4997-A519-DA5CB6E99531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E9999F22-3572-45F7-9AB8-566B65EC06F6}">
      <dgm:prSet/>
      <dgm:spPr/>
      <dgm:t>
        <a:bodyPr/>
        <a:lstStyle/>
        <a:p>
          <a:r>
            <a:rPr lang="pl-PL" b="1" dirty="0"/>
            <a:t>II – Diagnoza</a:t>
          </a:r>
          <a:r>
            <a:rPr lang="pl-PL" dirty="0"/>
            <a:t> </a:t>
          </a:r>
        </a:p>
      </dgm:t>
    </dgm:pt>
    <dgm:pt modelId="{63F0DC95-E7E2-4372-A24A-E87401D2AB20}" type="parTrans" cxnId="{DDB91A75-5354-4CC1-BD86-792DE7861813}">
      <dgm:prSet/>
      <dgm:spPr/>
      <dgm:t>
        <a:bodyPr/>
        <a:lstStyle/>
        <a:p>
          <a:endParaRPr lang="pl-PL"/>
        </a:p>
      </dgm:t>
    </dgm:pt>
    <dgm:pt modelId="{8C07401B-DDBA-4DD3-BF72-DCD478F90380}" type="sibTrans" cxnId="{DDB91A75-5354-4CC1-BD86-792DE7861813}">
      <dgm:prSet/>
      <dgm:spPr/>
      <dgm:t>
        <a:bodyPr/>
        <a:lstStyle/>
        <a:p>
          <a:endParaRPr lang="pl-PL"/>
        </a:p>
      </dgm:t>
    </dgm:pt>
    <dgm:pt modelId="{9D37F9A7-9881-43AA-B12D-7DDFEDB2E943}">
      <dgm:prSet/>
      <dgm:spPr/>
      <dgm:t>
        <a:bodyPr/>
        <a:lstStyle/>
        <a:p>
          <a:r>
            <a:rPr lang="pl-PL" b="1"/>
            <a:t>III –Nowa ścieżka rozwoju </a:t>
          </a:r>
          <a:r>
            <a:rPr lang="pl-PL"/>
            <a:t> </a:t>
          </a:r>
        </a:p>
      </dgm:t>
    </dgm:pt>
    <dgm:pt modelId="{1EFADCA7-2C2B-41C2-BC25-3019C8C46ACC}" type="parTrans" cxnId="{627BE896-BB50-4C7E-A507-74D96813D042}">
      <dgm:prSet/>
      <dgm:spPr/>
      <dgm:t>
        <a:bodyPr/>
        <a:lstStyle/>
        <a:p>
          <a:endParaRPr lang="pl-PL"/>
        </a:p>
      </dgm:t>
    </dgm:pt>
    <dgm:pt modelId="{48EF8B10-23A4-491C-9001-FF35A96310D7}" type="sibTrans" cxnId="{627BE896-BB50-4C7E-A507-74D96813D042}">
      <dgm:prSet/>
      <dgm:spPr/>
      <dgm:t>
        <a:bodyPr/>
        <a:lstStyle/>
        <a:p>
          <a:endParaRPr lang="pl-PL"/>
        </a:p>
      </dgm:t>
    </dgm:pt>
    <dgm:pt modelId="{A8F4352C-0CAD-402B-A7BB-0DC036F329BF}">
      <dgm:prSet/>
      <dgm:spPr/>
      <dgm:t>
        <a:bodyPr/>
        <a:lstStyle/>
        <a:p>
          <a:r>
            <a:rPr lang="pl-PL" b="1" dirty="0"/>
            <a:t>IV – Projekty</a:t>
          </a:r>
          <a:endParaRPr lang="pl-PL" dirty="0"/>
        </a:p>
      </dgm:t>
    </dgm:pt>
    <dgm:pt modelId="{C2EC6FB3-0569-4E83-80C5-FC12FB567602}" type="parTrans" cxnId="{66038743-A784-4F89-935B-375123BF275D}">
      <dgm:prSet/>
      <dgm:spPr/>
      <dgm:t>
        <a:bodyPr/>
        <a:lstStyle/>
        <a:p>
          <a:endParaRPr lang="pl-PL"/>
        </a:p>
      </dgm:t>
    </dgm:pt>
    <dgm:pt modelId="{3BE3A23F-1505-4F64-82C7-1BACA16A8D37}" type="sibTrans" cxnId="{66038743-A784-4F89-935B-375123BF275D}">
      <dgm:prSet/>
      <dgm:spPr/>
      <dgm:t>
        <a:bodyPr/>
        <a:lstStyle/>
        <a:p>
          <a:endParaRPr lang="pl-PL"/>
        </a:p>
      </dgm:t>
    </dgm:pt>
    <dgm:pt modelId="{176EE4F6-20BD-42D3-B912-5B7CDD11CC61}">
      <dgm:prSet/>
      <dgm:spPr/>
      <dgm:t>
        <a:bodyPr/>
        <a:lstStyle/>
        <a:p>
          <a:r>
            <a:rPr lang="pl-PL" b="1"/>
            <a:t>V – Analiza finansów</a:t>
          </a:r>
          <a:endParaRPr lang="pl-PL"/>
        </a:p>
      </dgm:t>
    </dgm:pt>
    <dgm:pt modelId="{7E56D267-6301-43B2-B89F-B681AFDBBF2A}" type="parTrans" cxnId="{C98C784F-7440-4A14-AC83-F1B9A2494C96}">
      <dgm:prSet/>
      <dgm:spPr/>
      <dgm:t>
        <a:bodyPr/>
        <a:lstStyle/>
        <a:p>
          <a:endParaRPr lang="pl-PL"/>
        </a:p>
      </dgm:t>
    </dgm:pt>
    <dgm:pt modelId="{A83D5C5E-723D-4503-918D-9FA5110627EC}" type="sibTrans" cxnId="{C98C784F-7440-4A14-AC83-F1B9A2494C96}">
      <dgm:prSet/>
      <dgm:spPr/>
      <dgm:t>
        <a:bodyPr/>
        <a:lstStyle/>
        <a:p>
          <a:endParaRPr lang="pl-PL"/>
        </a:p>
      </dgm:t>
    </dgm:pt>
    <dgm:pt modelId="{97983080-DBB2-4106-BF19-797143957EC6}">
      <dgm:prSet/>
      <dgm:spPr/>
      <dgm:t>
        <a:bodyPr/>
        <a:lstStyle/>
        <a:p>
          <a:r>
            <a:rPr lang="pl-PL" b="1"/>
            <a:t>VI – Analiza ryzyka</a:t>
          </a:r>
          <a:endParaRPr lang="pl-PL"/>
        </a:p>
      </dgm:t>
    </dgm:pt>
    <dgm:pt modelId="{114E61FB-A441-42AA-888C-B068A57898EB}" type="parTrans" cxnId="{A996FB7C-D7A5-4DFC-9A04-A789A8271F94}">
      <dgm:prSet/>
      <dgm:spPr/>
      <dgm:t>
        <a:bodyPr/>
        <a:lstStyle/>
        <a:p>
          <a:endParaRPr lang="pl-PL"/>
        </a:p>
      </dgm:t>
    </dgm:pt>
    <dgm:pt modelId="{16ED4443-CF2F-4755-884A-D0AD956B5B93}" type="sibTrans" cxnId="{A996FB7C-D7A5-4DFC-9A04-A789A8271F94}">
      <dgm:prSet/>
      <dgm:spPr/>
      <dgm:t>
        <a:bodyPr/>
        <a:lstStyle/>
        <a:p>
          <a:endParaRPr lang="pl-PL"/>
        </a:p>
      </dgm:t>
    </dgm:pt>
    <dgm:pt modelId="{FDCBFA43-7B70-432A-84E2-2DF124B4995E}">
      <dgm:prSet/>
      <dgm:spPr/>
      <dgm:t>
        <a:bodyPr/>
        <a:lstStyle/>
        <a:p>
          <a:r>
            <a:rPr lang="pl-PL" b="1"/>
            <a:t>VIII – Monitoring</a:t>
          </a:r>
          <a:endParaRPr lang="pl-PL"/>
        </a:p>
      </dgm:t>
    </dgm:pt>
    <dgm:pt modelId="{CD8EF470-2DFA-42EC-845D-D8D284CC27DD}" type="parTrans" cxnId="{C196EF55-9F26-45D1-B661-FD6A5D962A16}">
      <dgm:prSet/>
      <dgm:spPr/>
      <dgm:t>
        <a:bodyPr/>
        <a:lstStyle/>
        <a:p>
          <a:endParaRPr lang="pl-PL"/>
        </a:p>
      </dgm:t>
    </dgm:pt>
    <dgm:pt modelId="{D5688A1D-438E-4186-831A-8C1917DF7BDE}" type="sibTrans" cxnId="{C196EF55-9F26-45D1-B661-FD6A5D962A16}">
      <dgm:prSet/>
      <dgm:spPr/>
      <dgm:t>
        <a:bodyPr/>
        <a:lstStyle/>
        <a:p>
          <a:endParaRPr lang="pl-PL"/>
        </a:p>
      </dgm:t>
    </dgm:pt>
    <dgm:pt modelId="{86309273-3DE5-4BF0-98B0-621C792D0A6E}">
      <dgm:prSet/>
      <dgm:spPr/>
      <dgm:t>
        <a:bodyPr/>
        <a:lstStyle/>
        <a:p>
          <a:r>
            <a:rPr lang="pl-PL" b="1"/>
            <a:t>IX – Pisanie PRL/PRI</a:t>
          </a:r>
          <a:endParaRPr lang="pl-PL"/>
        </a:p>
      </dgm:t>
    </dgm:pt>
    <dgm:pt modelId="{E70FE4C4-8BCF-4511-8AC6-D3564A0118DF}" type="parTrans" cxnId="{CFC8BA05-0FF2-4AB3-AAA4-7C177A2C2135}">
      <dgm:prSet/>
      <dgm:spPr/>
      <dgm:t>
        <a:bodyPr/>
        <a:lstStyle/>
        <a:p>
          <a:endParaRPr lang="pl-PL"/>
        </a:p>
      </dgm:t>
    </dgm:pt>
    <dgm:pt modelId="{5B5F7FC2-CBE4-4DCC-BA7A-EBBE7C1CCD5C}" type="sibTrans" cxnId="{CFC8BA05-0FF2-4AB3-AAA4-7C177A2C2135}">
      <dgm:prSet/>
      <dgm:spPr/>
      <dgm:t>
        <a:bodyPr/>
        <a:lstStyle/>
        <a:p>
          <a:endParaRPr lang="pl-PL"/>
        </a:p>
      </dgm:t>
    </dgm:pt>
    <dgm:pt modelId="{5451195B-46E2-42A8-94FE-C31F07873BD6}">
      <dgm:prSet phldrT="[Tekst]"/>
      <dgm:spPr/>
      <dgm:t>
        <a:bodyPr/>
        <a:lstStyle/>
        <a:p>
          <a:r>
            <a:rPr lang="pl-PL" sz="3400" b="1" dirty="0"/>
            <a:t>I – Jak pracujemy?</a:t>
          </a:r>
          <a:endParaRPr lang="pl-PL" sz="3400" dirty="0"/>
        </a:p>
      </dgm:t>
    </dgm:pt>
    <dgm:pt modelId="{314FA0B1-7E61-4C0D-9C25-AD03EA2141F5}" type="parTrans" cxnId="{8FC280B2-0281-4658-AD87-B3E28CE1C12C}">
      <dgm:prSet/>
      <dgm:spPr/>
      <dgm:t>
        <a:bodyPr/>
        <a:lstStyle/>
        <a:p>
          <a:endParaRPr lang="pl-PL"/>
        </a:p>
      </dgm:t>
    </dgm:pt>
    <dgm:pt modelId="{38C54604-8957-4E22-A83B-C6D21E267856}" type="sibTrans" cxnId="{8FC280B2-0281-4658-AD87-B3E28CE1C12C}">
      <dgm:prSet/>
      <dgm:spPr/>
      <dgm:t>
        <a:bodyPr/>
        <a:lstStyle/>
        <a:p>
          <a:endParaRPr lang="pl-PL"/>
        </a:p>
      </dgm:t>
    </dgm:pt>
    <dgm:pt modelId="{E6D8FA88-2218-43E1-B9B5-D35971094661}">
      <dgm:prSet/>
      <dgm:spPr/>
      <dgm:t>
        <a:bodyPr/>
        <a:lstStyle/>
        <a:p>
          <a:r>
            <a:rPr lang="pl-PL" sz="2600" b="1">
              <a:cs typeface="Calibri Light"/>
            </a:rPr>
            <a:t>VII – System wdrażania</a:t>
          </a:r>
        </a:p>
      </dgm:t>
    </dgm:pt>
    <dgm:pt modelId="{E4E86386-B328-4C12-A127-299C1377014C}" type="parTrans" cxnId="{A2BB8212-D4D7-4475-86E1-01C9ED8A3155}">
      <dgm:prSet/>
      <dgm:spPr/>
      <dgm:t>
        <a:bodyPr/>
        <a:lstStyle/>
        <a:p>
          <a:endParaRPr lang="pl-PL"/>
        </a:p>
      </dgm:t>
    </dgm:pt>
    <dgm:pt modelId="{68A70A3A-FE73-45B5-8E69-58F4C0DE2C97}" type="sibTrans" cxnId="{A2BB8212-D4D7-4475-86E1-01C9ED8A3155}">
      <dgm:prSet/>
      <dgm:spPr/>
      <dgm:t>
        <a:bodyPr/>
        <a:lstStyle/>
        <a:p>
          <a:endParaRPr lang="pl-PL"/>
        </a:p>
      </dgm:t>
    </dgm:pt>
    <dgm:pt modelId="{F467077B-B72B-4448-A76D-5557C3A9F995}" type="pres">
      <dgm:prSet presAssocID="{FB06A9B5-02CA-4997-A519-DA5CB6E99531}" presName="Name0" presStyleCnt="0">
        <dgm:presLayoutVars>
          <dgm:dir/>
        </dgm:presLayoutVars>
      </dgm:prSet>
      <dgm:spPr/>
    </dgm:pt>
    <dgm:pt modelId="{46E9106D-A180-4BB0-A04E-1D68CF788333}" type="pres">
      <dgm:prSet presAssocID="{5451195B-46E2-42A8-94FE-C31F07873BD6}" presName="parComposite" presStyleCnt="0"/>
      <dgm:spPr/>
    </dgm:pt>
    <dgm:pt modelId="{FD5DF323-D085-47A2-9B78-B96AA9C3A363}" type="pres">
      <dgm:prSet presAssocID="{5451195B-46E2-42A8-94FE-C31F07873BD6}" presName="parBigCircle" presStyleLbl="node0" presStyleIdx="0" presStyleCnt="5"/>
      <dgm:spPr>
        <a:solidFill>
          <a:schemeClr val="accent4">
            <a:lumMod val="40000"/>
            <a:lumOff val="60000"/>
          </a:schemeClr>
        </a:solidFill>
      </dgm:spPr>
    </dgm:pt>
    <dgm:pt modelId="{C45D3B17-0CDD-4972-8CD5-0B9404CF4657}" type="pres">
      <dgm:prSet presAssocID="{5451195B-46E2-42A8-94FE-C31F07873BD6}" presName="parTx" presStyleLbl="revTx" presStyleIdx="0" presStyleCnt="13"/>
      <dgm:spPr/>
    </dgm:pt>
    <dgm:pt modelId="{60E9232B-CCEF-482C-A527-D4CF669DD560}" type="pres">
      <dgm:prSet presAssocID="{5451195B-46E2-42A8-94FE-C31F07873BD6}" presName="bSpace" presStyleCnt="0"/>
      <dgm:spPr/>
    </dgm:pt>
    <dgm:pt modelId="{19C8ED98-1138-419D-9F66-633ABCD1D8AD}" type="pres">
      <dgm:prSet presAssocID="{5451195B-46E2-42A8-94FE-C31F07873BD6}" presName="parBackupNorm" presStyleCnt="0"/>
      <dgm:spPr/>
    </dgm:pt>
    <dgm:pt modelId="{F071077B-8332-4FB5-992E-4570B986B2E5}" type="pres">
      <dgm:prSet presAssocID="{38C54604-8957-4E22-A83B-C6D21E267856}" presName="parSpace" presStyleCnt="0"/>
      <dgm:spPr/>
    </dgm:pt>
    <dgm:pt modelId="{226B5027-9B4E-4CE1-B0FB-D958FCCD2F90}" type="pres">
      <dgm:prSet presAssocID="{E9999F22-3572-45F7-9AB8-566B65EC06F6}" presName="parComposite" presStyleCnt="0"/>
      <dgm:spPr/>
    </dgm:pt>
    <dgm:pt modelId="{F67DBAA2-8113-451C-9B98-70260C8838EA}" type="pres">
      <dgm:prSet presAssocID="{E9999F22-3572-45F7-9AB8-566B65EC06F6}" presName="parBigCircle" presStyleLbl="node0" presStyleIdx="1" presStyleCnt="5"/>
      <dgm:spPr>
        <a:solidFill>
          <a:schemeClr val="accent2">
            <a:lumMod val="75000"/>
          </a:schemeClr>
        </a:solidFill>
      </dgm:spPr>
    </dgm:pt>
    <dgm:pt modelId="{3FB343CE-2F0F-468F-A198-54DF0E9A7F08}" type="pres">
      <dgm:prSet presAssocID="{E9999F22-3572-45F7-9AB8-566B65EC06F6}" presName="parTx" presStyleLbl="revTx" presStyleIdx="1" presStyleCnt="13"/>
      <dgm:spPr/>
    </dgm:pt>
    <dgm:pt modelId="{DA250112-ADAE-421A-A73B-1AB75FB6C611}" type="pres">
      <dgm:prSet presAssocID="{E9999F22-3572-45F7-9AB8-566B65EC06F6}" presName="bSpace" presStyleCnt="0"/>
      <dgm:spPr/>
    </dgm:pt>
    <dgm:pt modelId="{B1D31501-3C02-4771-8764-FFE9C0662B01}" type="pres">
      <dgm:prSet presAssocID="{E9999F22-3572-45F7-9AB8-566B65EC06F6}" presName="parBackupNorm" presStyleCnt="0"/>
      <dgm:spPr/>
    </dgm:pt>
    <dgm:pt modelId="{8B41C2BB-B8AD-4F67-BABA-B3282A8DD035}" type="pres">
      <dgm:prSet presAssocID="{8C07401B-DDBA-4DD3-BF72-DCD478F90380}" presName="parSpace" presStyleCnt="0"/>
      <dgm:spPr/>
    </dgm:pt>
    <dgm:pt modelId="{4EC3292A-8C2C-4E5F-8492-135A15B16016}" type="pres">
      <dgm:prSet presAssocID="{9D37F9A7-9881-43AA-B12D-7DDFEDB2E943}" presName="parComposite" presStyleCnt="0"/>
      <dgm:spPr/>
    </dgm:pt>
    <dgm:pt modelId="{7550E8EE-67CF-4AA2-909C-51354B6F9009}" type="pres">
      <dgm:prSet presAssocID="{9D37F9A7-9881-43AA-B12D-7DDFEDB2E943}" presName="parBigCircle" presStyleLbl="node0" presStyleIdx="2" presStyleCnt="5"/>
      <dgm:spPr>
        <a:solidFill>
          <a:schemeClr val="accent4">
            <a:lumMod val="50000"/>
          </a:schemeClr>
        </a:solidFill>
      </dgm:spPr>
    </dgm:pt>
    <dgm:pt modelId="{1B8DF15B-F08D-4FA8-9979-F59FC374A110}" type="pres">
      <dgm:prSet presAssocID="{9D37F9A7-9881-43AA-B12D-7DDFEDB2E943}" presName="parTx" presStyleLbl="revTx" presStyleIdx="2" presStyleCnt="13"/>
      <dgm:spPr/>
    </dgm:pt>
    <dgm:pt modelId="{8E5EE3D2-D74B-4DB5-9870-35B68A936B2F}" type="pres">
      <dgm:prSet presAssocID="{9D37F9A7-9881-43AA-B12D-7DDFEDB2E943}" presName="bSpace" presStyleCnt="0"/>
      <dgm:spPr/>
    </dgm:pt>
    <dgm:pt modelId="{47495558-EF44-444C-B6A8-4CF510021295}" type="pres">
      <dgm:prSet presAssocID="{9D37F9A7-9881-43AA-B12D-7DDFEDB2E943}" presName="parBackupNorm" presStyleCnt="0"/>
      <dgm:spPr/>
    </dgm:pt>
    <dgm:pt modelId="{58A1E6F9-4D6E-4E57-9044-EBA94241132B}" type="pres">
      <dgm:prSet presAssocID="{48EF8B10-23A4-491C-9001-FF35A96310D7}" presName="parSpace" presStyleCnt="0"/>
      <dgm:spPr/>
    </dgm:pt>
    <dgm:pt modelId="{298E5F36-509B-4299-9232-A98DBBB4CD18}" type="pres">
      <dgm:prSet presAssocID="{A8F4352C-0CAD-402B-A7BB-0DC036F329BF}" presName="parComposite" presStyleCnt="0"/>
      <dgm:spPr/>
    </dgm:pt>
    <dgm:pt modelId="{E95DB458-CD70-4F9B-A749-405313E89FDE}" type="pres">
      <dgm:prSet presAssocID="{A8F4352C-0CAD-402B-A7BB-0DC036F329BF}" presName="parBigCircle" presStyleLbl="node0" presStyleIdx="3" presStyleCnt="5"/>
      <dgm:spPr>
        <a:solidFill>
          <a:schemeClr val="accent5">
            <a:lumMod val="50000"/>
          </a:schemeClr>
        </a:solidFill>
      </dgm:spPr>
    </dgm:pt>
    <dgm:pt modelId="{5336E6D5-30D5-4C17-9622-5D011CC0F1B4}" type="pres">
      <dgm:prSet presAssocID="{A8F4352C-0CAD-402B-A7BB-0DC036F329BF}" presName="parTx" presStyleLbl="revTx" presStyleIdx="3" presStyleCnt="13"/>
      <dgm:spPr/>
    </dgm:pt>
    <dgm:pt modelId="{3B743710-8E22-4A3D-BA63-F2F6AD268657}" type="pres">
      <dgm:prSet presAssocID="{A8F4352C-0CAD-402B-A7BB-0DC036F329BF}" presName="bSpace" presStyleCnt="0"/>
      <dgm:spPr/>
    </dgm:pt>
    <dgm:pt modelId="{E1BE1D00-3C48-4165-A376-FCA618FC3C5D}" type="pres">
      <dgm:prSet presAssocID="{A8F4352C-0CAD-402B-A7BB-0DC036F329BF}" presName="parBackupNorm" presStyleCnt="0"/>
      <dgm:spPr/>
    </dgm:pt>
    <dgm:pt modelId="{23849E30-4CDE-4B03-A022-A9BD9BA420EC}" type="pres">
      <dgm:prSet presAssocID="{3BE3A23F-1505-4F64-82C7-1BACA16A8D37}" presName="parSpace" presStyleCnt="0"/>
      <dgm:spPr/>
    </dgm:pt>
    <dgm:pt modelId="{FA353023-36CB-433F-89E0-B6D0E8514010}" type="pres">
      <dgm:prSet presAssocID="{176EE4F6-20BD-42D3-B912-5B7CDD11CC61}" presName="desBackupLeftNorm" presStyleCnt="0"/>
      <dgm:spPr/>
    </dgm:pt>
    <dgm:pt modelId="{5595BDFC-FCD2-4F3F-BC87-BAC71C695000}" type="pres">
      <dgm:prSet presAssocID="{176EE4F6-20BD-42D3-B912-5B7CDD11CC61}" presName="desComposite" presStyleCnt="0"/>
      <dgm:spPr/>
    </dgm:pt>
    <dgm:pt modelId="{7D2E5644-22D9-4DF7-BA7D-AE7CD3697D79}" type="pres">
      <dgm:prSet presAssocID="{176EE4F6-20BD-42D3-B912-5B7CDD11CC61}" presName="desCircle" presStyleLbl="node1" presStyleIdx="0" presStyleCnt="4"/>
      <dgm:spPr>
        <a:solidFill>
          <a:schemeClr val="accent5">
            <a:lumMod val="75000"/>
          </a:schemeClr>
        </a:solidFill>
      </dgm:spPr>
    </dgm:pt>
    <dgm:pt modelId="{95CB2058-A9A3-4D9A-B850-2B713CF8C0A0}" type="pres">
      <dgm:prSet presAssocID="{176EE4F6-20BD-42D3-B912-5B7CDD11CC61}" presName="chTx" presStyleLbl="revTx" presStyleIdx="4" presStyleCnt="13"/>
      <dgm:spPr/>
    </dgm:pt>
    <dgm:pt modelId="{691677E3-7953-4EBD-B8BD-0259FF4B7A17}" type="pres">
      <dgm:prSet presAssocID="{176EE4F6-20BD-42D3-B912-5B7CDD11CC61}" presName="desTx" presStyleLbl="revTx" presStyleIdx="5" presStyleCnt="13">
        <dgm:presLayoutVars>
          <dgm:bulletEnabled val="1"/>
        </dgm:presLayoutVars>
      </dgm:prSet>
      <dgm:spPr/>
    </dgm:pt>
    <dgm:pt modelId="{9AAE0F92-0E12-4BB7-B3D3-406C4F68944C}" type="pres">
      <dgm:prSet presAssocID="{176EE4F6-20BD-42D3-B912-5B7CDD11CC61}" presName="desBackupRightNorm" presStyleCnt="0"/>
      <dgm:spPr/>
    </dgm:pt>
    <dgm:pt modelId="{0EEEDAB3-C299-4C04-9AC7-E8F71D674DF5}" type="pres">
      <dgm:prSet presAssocID="{A83D5C5E-723D-4503-918D-9FA5110627EC}" presName="desSpace" presStyleCnt="0"/>
      <dgm:spPr/>
    </dgm:pt>
    <dgm:pt modelId="{117B3517-2999-4340-8614-3623980786F6}" type="pres">
      <dgm:prSet presAssocID="{97983080-DBB2-4106-BF19-797143957EC6}" presName="desBackupLeftNorm" presStyleCnt="0"/>
      <dgm:spPr/>
    </dgm:pt>
    <dgm:pt modelId="{520CEACF-C155-4D6E-83B4-C953D5FF7383}" type="pres">
      <dgm:prSet presAssocID="{97983080-DBB2-4106-BF19-797143957EC6}" presName="desComposite" presStyleCnt="0"/>
      <dgm:spPr/>
    </dgm:pt>
    <dgm:pt modelId="{4B561E91-B0FD-4469-8317-9F38F76D5008}" type="pres">
      <dgm:prSet presAssocID="{97983080-DBB2-4106-BF19-797143957EC6}" presName="desCircle" presStyleLbl="node1" presStyleIdx="1" presStyleCnt="4"/>
      <dgm:spPr>
        <a:solidFill>
          <a:schemeClr val="accent5">
            <a:lumMod val="75000"/>
          </a:schemeClr>
        </a:solidFill>
      </dgm:spPr>
    </dgm:pt>
    <dgm:pt modelId="{C05BB766-272C-43A7-84EB-D69C3EA70FA3}" type="pres">
      <dgm:prSet presAssocID="{97983080-DBB2-4106-BF19-797143957EC6}" presName="chTx" presStyleLbl="revTx" presStyleIdx="6" presStyleCnt="13"/>
      <dgm:spPr/>
    </dgm:pt>
    <dgm:pt modelId="{EF1BBAED-8D54-484D-9EAD-2FFE7D5B9508}" type="pres">
      <dgm:prSet presAssocID="{97983080-DBB2-4106-BF19-797143957EC6}" presName="desTx" presStyleLbl="revTx" presStyleIdx="7" presStyleCnt="13">
        <dgm:presLayoutVars>
          <dgm:bulletEnabled val="1"/>
        </dgm:presLayoutVars>
      </dgm:prSet>
      <dgm:spPr/>
    </dgm:pt>
    <dgm:pt modelId="{02A9AA20-041B-4D4C-BB76-D26046BAAAC7}" type="pres">
      <dgm:prSet presAssocID="{97983080-DBB2-4106-BF19-797143957EC6}" presName="desBackupRightNorm" presStyleCnt="0"/>
      <dgm:spPr/>
    </dgm:pt>
    <dgm:pt modelId="{E313B932-21B7-4524-9DC5-D9015AE706C3}" type="pres">
      <dgm:prSet presAssocID="{16ED4443-CF2F-4755-884A-D0AD956B5B93}" presName="desSpace" presStyleCnt="0"/>
      <dgm:spPr/>
    </dgm:pt>
    <dgm:pt modelId="{3D7E6A72-9B83-451F-B158-66236A0EA276}" type="pres">
      <dgm:prSet presAssocID="{E6D8FA88-2218-43E1-B9B5-D35971094661}" presName="desBackupLeftNorm" presStyleCnt="0"/>
      <dgm:spPr/>
    </dgm:pt>
    <dgm:pt modelId="{DB2C8B01-59AE-4627-8EFC-BAF411E70E0F}" type="pres">
      <dgm:prSet presAssocID="{E6D8FA88-2218-43E1-B9B5-D35971094661}" presName="desComposite" presStyleCnt="0"/>
      <dgm:spPr/>
    </dgm:pt>
    <dgm:pt modelId="{DCDEBFF6-3624-4B38-A4C9-B1EE8854CB76}" type="pres">
      <dgm:prSet presAssocID="{E6D8FA88-2218-43E1-B9B5-D35971094661}" presName="desCircle" presStyleLbl="node1" presStyleIdx="2" presStyleCnt="4"/>
      <dgm:spPr>
        <a:solidFill>
          <a:schemeClr val="accent5">
            <a:lumMod val="75000"/>
          </a:schemeClr>
        </a:solidFill>
      </dgm:spPr>
    </dgm:pt>
    <dgm:pt modelId="{60912D83-2AFA-4542-8159-57D7BF3DDA2B}" type="pres">
      <dgm:prSet presAssocID="{E6D8FA88-2218-43E1-B9B5-D35971094661}" presName="chTx" presStyleLbl="revTx" presStyleIdx="8" presStyleCnt="13"/>
      <dgm:spPr/>
    </dgm:pt>
    <dgm:pt modelId="{F5687C00-E45C-4C2F-A4D1-0E1432BC426A}" type="pres">
      <dgm:prSet presAssocID="{E6D8FA88-2218-43E1-B9B5-D35971094661}" presName="desTx" presStyleLbl="revTx" presStyleIdx="9" presStyleCnt="13">
        <dgm:presLayoutVars>
          <dgm:bulletEnabled val="1"/>
        </dgm:presLayoutVars>
      </dgm:prSet>
      <dgm:spPr/>
    </dgm:pt>
    <dgm:pt modelId="{5536FBD2-3EE5-4D37-8344-F6CFA951CFD4}" type="pres">
      <dgm:prSet presAssocID="{E6D8FA88-2218-43E1-B9B5-D35971094661}" presName="desBackupRightNorm" presStyleCnt="0"/>
      <dgm:spPr/>
    </dgm:pt>
    <dgm:pt modelId="{DE7B8EB6-EEF1-4B73-BF68-605DDABCB237}" type="pres">
      <dgm:prSet presAssocID="{68A70A3A-FE73-45B5-8E69-58F4C0DE2C97}" presName="desSpace" presStyleCnt="0"/>
      <dgm:spPr/>
    </dgm:pt>
    <dgm:pt modelId="{7F9E37ED-CB42-49F1-B091-D073766A08EF}" type="pres">
      <dgm:prSet presAssocID="{FDCBFA43-7B70-432A-84E2-2DF124B4995E}" presName="desBackupLeftNorm" presStyleCnt="0"/>
      <dgm:spPr/>
    </dgm:pt>
    <dgm:pt modelId="{AFA19DE1-DD30-4D42-AF3A-85DC50BE12C2}" type="pres">
      <dgm:prSet presAssocID="{FDCBFA43-7B70-432A-84E2-2DF124B4995E}" presName="desComposite" presStyleCnt="0"/>
      <dgm:spPr/>
    </dgm:pt>
    <dgm:pt modelId="{23891D1F-9763-4E18-8F25-2DA1B29B16C2}" type="pres">
      <dgm:prSet presAssocID="{FDCBFA43-7B70-432A-84E2-2DF124B4995E}" presName="desCircle" presStyleLbl="node1" presStyleIdx="3" presStyleCnt="4"/>
      <dgm:spPr>
        <a:solidFill>
          <a:schemeClr val="accent5">
            <a:lumMod val="75000"/>
          </a:schemeClr>
        </a:solidFill>
      </dgm:spPr>
    </dgm:pt>
    <dgm:pt modelId="{9DDF5630-F9F2-48E0-A28A-8A0E7D19A03A}" type="pres">
      <dgm:prSet presAssocID="{FDCBFA43-7B70-432A-84E2-2DF124B4995E}" presName="chTx" presStyleLbl="revTx" presStyleIdx="10" presStyleCnt="13"/>
      <dgm:spPr/>
    </dgm:pt>
    <dgm:pt modelId="{F9642A80-ADE0-45D6-AC37-D9C1AA6BBB48}" type="pres">
      <dgm:prSet presAssocID="{FDCBFA43-7B70-432A-84E2-2DF124B4995E}" presName="desTx" presStyleLbl="revTx" presStyleIdx="11" presStyleCnt="13">
        <dgm:presLayoutVars>
          <dgm:bulletEnabled val="1"/>
        </dgm:presLayoutVars>
      </dgm:prSet>
      <dgm:spPr/>
    </dgm:pt>
    <dgm:pt modelId="{FE7196B5-8DC1-4D58-A7B9-2499E1FA7977}" type="pres">
      <dgm:prSet presAssocID="{FDCBFA43-7B70-432A-84E2-2DF124B4995E}" presName="desBackupRightNorm" presStyleCnt="0"/>
      <dgm:spPr/>
    </dgm:pt>
    <dgm:pt modelId="{6B656A51-091F-4648-BF26-BF17CD076DF1}" type="pres">
      <dgm:prSet presAssocID="{D5688A1D-438E-4186-831A-8C1917DF7BDE}" presName="desSpace" presStyleCnt="0"/>
      <dgm:spPr/>
    </dgm:pt>
    <dgm:pt modelId="{2E3251BF-E8BF-4B2C-894B-FE676501399C}" type="pres">
      <dgm:prSet presAssocID="{86309273-3DE5-4BF0-98B0-621C792D0A6E}" presName="parComposite" presStyleCnt="0"/>
      <dgm:spPr/>
    </dgm:pt>
    <dgm:pt modelId="{37BB18AF-400C-439A-A990-1423D3514EF0}" type="pres">
      <dgm:prSet presAssocID="{86309273-3DE5-4BF0-98B0-621C792D0A6E}" presName="parBigCircle" presStyleLbl="node0" presStyleIdx="4" presStyleCnt="5"/>
      <dgm:spPr>
        <a:solidFill>
          <a:srgbClr val="7030A0"/>
        </a:solidFill>
      </dgm:spPr>
    </dgm:pt>
    <dgm:pt modelId="{6C35C17D-B615-4987-AB19-FE6F32584F71}" type="pres">
      <dgm:prSet presAssocID="{86309273-3DE5-4BF0-98B0-621C792D0A6E}" presName="parTx" presStyleLbl="revTx" presStyleIdx="12" presStyleCnt="13"/>
      <dgm:spPr/>
    </dgm:pt>
    <dgm:pt modelId="{804D558F-5060-4F05-A8C1-3C55752F350A}" type="pres">
      <dgm:prSet presAssocID="{86309273-3DE5-4BF0-98B0-621C792D0A6E}" presName="bSpace" presStyleCnt="0"/>
      <dgm:spPr/>
    </dgm:pt>
    <dgm:pt modelId="{7AF1695C-3E50-417D-A8A0-BEBEF3BA27A3}" type="pres">
      <dgm:prSet presAssocID="{86309273-3DE5-4BF0-98B0-621C792D0A6E}" presName="parBackupNorm" presStyleCnt="0"/>
      <dgm:spPr/>
    </dgm:pt>
    <dgm:pt modelId="{53A8A0B6-8006-4E83-9D39-CDBED14CF2C3}" type="pres">
      <dgm:prSet presAssocID="{5B5F7FC2-CBE4-4DCC-BA7A-EBBE7C1CCD5C}" presName="parSpace" presStyleCnt="0"/>
      <dgm:spPr/>
    </dgm:pt>
  </dgm:ptLst>
  <dgm:cxnLst>
    <dgm:cxn modelId="{CFC8BA05-0FF2-4AB3-AAA4-7C177A2C2135}" srcId="{FB06A9B5-02CA-4997-A519-DA5CB6E99531}" destId="{86309273-3DE5-4BF0-98B0-621C792D0A6E}" srcOrd="4" destOrd="0" parTransId="{E70FE4C4-8BCF-4511-8AC6-D3564A0118DF}" sibTransId="{5B5F7FC2-CBE4-4DCC-BA7A-EBBE7C1CCD5C}"/>
    <dgm:cxn modelId="{A2BB8212-D4D7-4475-86E1-01C9ED8A3155}" srcId="{A8F4352C-0CAD-402B-A7BB-0DC036F329BF}" destId="{E6D8FA88-2218-43E1-B9B5-D35971094661}" srcOrd="2" destOrd="0" parTransId="{E4E86386-B328-4C12-A127-299C1377014C}" sibTransId="{68A70A3A-FE73-45B5-8E69-58F4C0DE2C97}"/>
    <dgm:cxn modelId="{9B79E120-9E9F-4C7B-AE63-998B6A762971}" type="presOf" srcId="{E6D8FA88-2218-43E1-B9B5-D35971094661}" destId="{60912D83-2AFA-4542-8159-57D7BF3DDA2B}" srcOrd="0" destOrd="0" presId="urn:microsoft.com/office/officeart/2008/layout/CircleAccentTimeline"/>
    <dgm:cxn modelId="{00DBCE5F-BA09-44F2-AF14-08867EE3378F}" type="presOf" srcId="{97983080-DBB2-4106-BF19-797143957EC6}" destId="{C05BB766-272C-43A7-84EB-D69C3EA70FA3}" srcOrd="0" destOrd="0" presId="urn:microsoft.com/office/officeart/2008/layout/CircleAccentTimeline"/>
    <dgm:cxn modelId="{168AC961-E438-4613-AEDF-F4800D3D35C2}" type="presOf" srcId="{5451195B-46E2-42A8-94FE-C31F07873BD6}" destId="{C45D3B17-0CDD-4972-8CD5-0B9404CF4657}" srcOrd="0" destOrd="0" presId="urn:microsoft.com/office/officeart/2008/layout/CircleAccentTimeline"/>
    <dgm:cxn modelId="{66038743-A784-4F89-935B-375123BF275D}" srcId="{FB06A9B5-02CA-4997-A519-DA5CB6E99531}" destId="{A8F4352C-0CAD-402B-A7BB-0DC036F329BF}" srcOrd="3" destOrd="0" parTransId="{C2EC6FB3-0569-4E83-80C5-FC12FB567602}" sibTransId="{3BE3A23F-1505-4F64-82C7-1BACA16A8D37}"/>
    <dgm:cxn modelId="{C98C784F-7440-4A14-AC83-F1B9A2494C96}" srcId="{A8F4352C-0CAD-402B-A7BB-0DC036F329BF}" destId="{176EE4F6-20BD-42D3-B912-5B7CDD11CC61}" srcOrd="0" destOrd="0" parTransId="{7E56D267-6301-43B2-B89F-B681AFDBBF2A}" sibTransId="{A83D5C5E-723D-4503-918D-9FA5110627EC}"/>
    <dgm:cxn modelId="{DDB91A75-5354-4CC1-BD86-792DE7861813}" srcId="{FB06A9B5-02CA-4997-A519-DA5CB6E99531}" destId="{E9999F22-3572-45F7-9AB8-566B65EC06F6}" srcOrd="1" destOrd="0" parTransId="{63F0DC95-E7E2-4372-A24A-E87401D2AB20}" sibTransId="{8C07401B-DDBA-4DD3-BF72-DCD478F90380}"/>
    <dgm:cxn modelId="{C196EF55-9F26-45D1-B661-FD6A5D962A16}" srcId="{A8F4352C-0CAD-402B-A7BB-0DC036F329BF}" destId="{FDCBFA43-7B70-432A-84E2-2DF124B4995E}" srcOrd="3" destOrd="0" parTransId="{CD8EF470-2DFA-42EC-845D-D8D284CC27DD}" sibTransId="{D5688A1D-438E-4186-831A-8C1917DF7BDE}"/>
    <dgm:cxn modelId="{548D9177-6E8F-478B-8FD7-E5A8B6AC94CD}" type="presOf" srcId="{176EE4F6-20BD-42D3-B912-5B7CDD11CC61}" destId="{95CB2058-A9A3-4D9A-B850-2B713CF8C0A0}" srcOrd="0" destOrd="0" presId="urn:microsoft.com/office/officeart/2008/layout/CircleAccentTimeline"/>
    <dgm:cxn modelId="{95F82A58-CADA-44C3-BEF3-5CDD69361467}" type="presOf" srcId="{E9999F22-3572-45F7-9AB8-566B65EC06F6}" destId="{3FB343CE-2F0F-468F-A198-54DF0E9A7F08}" srcOrd="0" destOrd="0" presId="urn:microsoft.com/office/officeart/2008/layout/CircleAccentTimeline"/>
    <dgm:cxn modelId="{A996FB7C-D7A5-4DFC-9A04-A789A8271F94}" srcId="{A8F4352C-0CAD-402B-A7BB-0DC036F329BF}" destId="{97983080-DBB2-4106-BF19-797143957EC6}" srcOrd="1" destOrd="0" parTransId="{114E61FB-A441-42AA-888C-B068A57898EB}" sibTransId="{16ED4443-CF2F-4755-884A-D0AD956B5B93}"/>
    <dgm:cxn modelId="{ED0F1881-0B06-4C84-AA2F-5598753712FB}" type="presOf" srcId="{FB06A9B5-02CA-4997-A519-DA5CB6E99531}" destId="{F467077B-B72B-4448-A76D-5557C3A9F995}" srcOrd="0" destOrd="0" presId="urn:microsoft.com/office/officeart/2008/layout/CircleAccentTimeline"/>
    <dgm:cxn modelId="{627BE896-BB50-4C7E-A507-74D96813D042}" srcId="{FB06A9B5-02CA-4997-A519-DA5CB6E99531}" destId="{9D37F9A7-9881-43AA-B12D-7DDFEDB2E943}" srcOrd="2" destOrd="0" parTransId="{1EFADCA7-2C2B-41C2-BC25-3019C8C46ACC}" sibTransId="{48EF8B10-23A4-491C-9001-FF35A96310D7}"/>
    <dgm:cxn modelId="{8FC280B2-0281-4658-AD87-B3E28CE1C12C}" srcId="{FB06A9B5-02CA-4997-A519-DA5CB6E99531}" destId="{5451195B-46E2-42A8-94FE-C31F07873BD6}" srcOrd="0" destOrd="0" parTransId="{314FA0B1-7E61-4C0D-9C25-AD03EA2141F5}" sibTransId="{38C54604-8957-4E22-A83B-C6D21E267856}"/>
    <dgm:cxn modelId="{30E693CD-CCDD-4851-B8A9-213CDB18A7B9}" type="presOf" srcId="{A8F4352C-0CAD-402B-A7BB-0DC036F329BF}" destId="{5336E6D5-30D5-4C17-9622-5D011CC0F1B4}" srcOrd="0" destOrd="0" presId="urn:microsoft.com/office/officeart/2008/layout/CircleAccentTimeline"/>
    <dgm:cxn modelId="{04FCDEEF-1D15-475D-A685-D1651AE0D9FC}" type="presOf" srcId="{9D37F9A7-9881-43AA-B12D-7DDFEDB2E943}" destId="{1B8DF15B-F08D-4FA8-9979-F59FC374A110}" srcOrd="0" destOrd="0" presId="urn:microsoft.com/office/officeart/2008/layout/CircleAccentTimeline"/>
    <dgm:cxn modelId="{BECAF9FE-FB2F-4ABD-9FAF-246395835EC2}" type="presOf" srcId="{86309273-3DE5-4BF0-98B0-621C792D0A6E}" destId="{6C35C17D-B615-4987-AB19-FE6F32584F71}" srcOrd="0" destOrd="0" presId="urn:microsoft.com/office/officeart/2008/layout/CircleAccentTimeline"/>
    <dgm:cxn modelId="{72AB3EFF-BAED-4A7C-B0E3-8353275F04E7}" type="presOf" srcId="{FDCBFA43-7B70-432A-84E2-2DF124B4995E}" destId="{9DDF5630-F9F2-48E0-A28A-8A0E7D19A03A}" srcOrd="0" destOrd="0" presId="urn:microsoft.com/office/officeart/2008/layout/CircleAccentTimeline"/>
    <dgm:cxn modelId="{EA456060-D185-480C-ABAD-B4DFD7DE901E}" type="presParOf" srcId="{F467077B-B72B-4448-A76D-5557C3A9F995}" destId="{46E9106D-A180-4BB0-A04E-1D68CF788333}" srcOrd="0" destOrd="0" presId="urn:microsoft.com/office/officeart/2008/layout/CircleAccentTimeline"/>
    <dgm:cxn modelId="{7DDFBCD8-CB35-4209-91AF-C34E63F497E4}" type="presParOf" srcId="{46E9106D-A180-4BB0-A04E-1D68CF788333}" destId="{FD5DF323-D085-47A2-9B78-B96AA9C3A363}" srcOrd="0" destOrd="0" presId="urn:microsoft.com/office/officeart/2008/layout/CircleAccentTimeline"/>
    <dgm:cxn modelId="{C6171174-4733-4C60-81DB-81B36B08F992}" type="presParOf" srcId="{46E9106D-A180-4BB0-A04E-1D68CF788333}" destId="{C45D3B17-0CDD-4972-8CD5-0B9404CF4657}" srcOrd="1" destOrd="0" presId="urn:microsoft.com/office/officeart/2008/layout/CircleAccentTimeline"/>
    <dgm:cxn modelId="{9CF2F217-F226-4285-A372-C81A3755D722}" type="presParOf" srcId="{46E9106D-A180-4BB0-A04E-1D68CF788333}" destId="{60E9232B-CCEF-482C-A527-D4CF669DD560}" srcOrd="2" destOrd="0" presId="urn:microsoft.com/office/officeart/2008/layout/CircleAccentTimeline"/>
    <dgm:cxn modelId="{057A112F-3D90-48FA-8D88-7FEB98FE4664}" type="presParOf" srcId="{F467077B-B72B-4448-A76D-5557C3A9F995}" destId="{19C8ED98-1138-419D-9F66-633ABCD1D8AD}" srcOrd="1" destOrd="0" presId="urn:microsoft.com/office/officeart/2008/layout/CircleAccentTimeline"/>
    <dgm:cxn modelId="{71CA465E-0A57-4EA2-80D6-44DD3EA1FD6F}" type="presParOf" srcId="{F467077B-B72B-4448-A76D-5557C3A9F995}" destId="{F071077B-8332-4FB5-992E-4570B986B2E5}" srcOrd="2" destOrd="0" presId="urn:microsoft.com/office/officeart/2008/layout/CircleAccentTimeline"/>
    <dgm:cxn modelId="{A7941E62-AA67-499C-A15D-C23E434FAA68}" type="presParOf" srcId="{F467077B-B72B-4448-A76D-5557C3A9F995}" destId="{226B5027-9B4E-4CE1-B0FB-D958FCCD2F90}" srcOrd="3" destOrd="0" presId="urn:microsoft.com/office/officeart/2008/layout/CircleAccentTimeline"/>
    <dgm:cxn modelId="{51AF21E8-7188-4AB2-BA36-BBE6DA71FC94}" type="presParOf" srcId="{226B5027-9B4E-4CE1-B0FB-D958FCCD2F90}" destId="{F67DBAA2-8113-451C-9B98-70260C8838EA}" srcOrd="0" destOrd="0" presId="urn:microsoft.com/office/officeart/2008/layout/CircleAccentTimeline"/>
    <dgm:cxn modelId="{B7D73528-AD5C-4D5A-8B52-C4BE80318DFD}" type="presParOf" srcId="{226B5027-9B4E-4CE1-B0FB-D958FCCD2F90}" destId="{3FB343CE-2F0F-468F-A198-54DF0E9A7F08}" srcOrd="1" destOrd="0" presId="urn:microsoft.com/office/officeart/2008/layout/CircleAccentTimeline"/>
    <dgm:cxn modelId="{7AE31156-A1A7-4E68-8103-9686166B920B}" type="presParOf" srcId="{226B5027-9B4E-4CE1-B0FB-D958FCCD2F90}" destId="{DA250112-ADAE-421A-A73B-1AB75FB6C611}" srcOrd="2" destOrd="0" presId="urn:microsoft.com/office/officeart/2008/layout/CircleAccentTimeline"/>
    <dgm:cxn modelId="{6A6E2596-5C79-4E0F-8282-E45DDB02BA03}" type="presParOf" srcId="{F467077B-B72B-4448-A76D-5557C3A9F995}" destId="{B1D31501-3C02-4771-8764-FFE9C0662B01}" srcOrd="4" destOrd="0" presId="urn:microsoft.com/office/officeart/2008/layout/CircleAccentTimeline"/>
    <dgm:cxn modelId="{897864D2-B40A-4D55-A3CD-6B46CBD992F1}" type="presParOf" srcId="{F467077B-B72B-4448-A76D-5557C3A9F995}" destId="{8B41C2BB-B8AD-4F67-BABA-B3282A8DD035}" srcOrd="5" destOrd="0" presId="urn:microsoft.com/office/officeart/2008/layout/CircleAccentTimeline"/>
    <dgm:cxn modelId="{B9D9D6EA-7ABA-4F7C-AE2E-18C232A3251F}" type="presParOf" srcId="{F467077B-B72B-4448-A76D-5557C3A9F995}" destId="{4EC3292A-8C2C-4E5F-8492-135A15B16016}" srcOrd="6" destOrd="0" presId="urn:microsoft.com/office/officeart/2008/layout/CircleAccentTimeline"/>
    <dgm:cxn modelId="{5170E3FD-1825-4B7B-A721-D3D9624E2C94}" type="presParOf" srcId="{4EC3292A-8C2C-4E5F-8492-135A15B16016}" destId="{7550E8EE-67CF-4AA2-909C-51354B6F9009}" srcOrd="0" destOrd="0" presId="urn:microsoft.com/office/officeart/2008/layout/CircleAccentTimeline"/>
    <dgm:cxn modelId="{CB518012-FA2C-409C-8FAF-C1E0B19F4044}" type="presParOf" srcId="{4EC3292A-8C2C-4E5F-8492-135A15B16016}" destId="{1B8DF15B-F08D-4FA8-9979-F59FC374A110}" srcOrd="1" destOrd="0" presId="urn:microsoft.com/office/officeart/2008/layout/CircleAccentTimeline"/>
    <dgm:cxn modelId="{D1075978-6F27-42B1-9D0A-55CB9577E850}" type="presParOf" srcId="{4EC3292A-8C2C-4E5F-8492-135A15B16016}" destId="{8E5EE3D2-D74B-4DB5-9870-35B68A936B2F}" srcOrd="2" destOrd="0" presId="urn:microsoft.com/office/officeart/2008/layout/CircleAccentTimeline"/>
    <dgm:cxn modelId="{51760177-E459-42C8-9301-C5E262269C6E}" type="presParOf" srcId="{F467077B-B72B-4448-A76D-5557C3A9F995}" destId="{47495558-EF44-444C-B6A8-4CF510021295}" srcOrd="7" destOrd="0" presId="urn:microsoft.com/office/officeart/2008/layout/CircleAccentTimeline"/>
    <dgm:cxn modelId="{02D101A3-4C6F-4309-85A5-EDE9B0A5AB0F}" type="presParOf" srcId="{F467077B-B72B-4448-A76D-5557C3A9F995}" destId="{58A1E6F9-4D6E-4E57-9044-EBA94241132B}" srcOrd="8" destOrd="0" presId="urn:microsoft.com/office/officeart/2008/layout/CircleAccentTimeline"/>
    <dgm:cxn modelId="{F1D2ABE7-5477-4967-A951-2C3BD0A0E66E}" type="presParOf" srcId="{F467077B-B72B-4448-A76D-5557C3A9F995}" destId="{298E5F36-509B-4299-9232-A98DBBB4CD18}" srcOrd="9" destOrd="0" presId="urn:microsoft.com/office/officeart/2008/layout/CircleAccentTimeline"/>
    <dgm:cxn modelId="{080C1619-35BF-424A-9CBD-B839CA160ADD}" type="presParOf" srcId="{298E5F36-509B-4299-9232-A98DBBB4CD18}" destId="{E95DB458-CD70-4F9B-A749-405313E89FDE}" srcOrd="0" destOrd="0" presId="urn:microsoft.com/office/officeart/2008/layout/CircleAccentTimeline"/>
    <dgm:cxn modelId="{13AD4DCF-422E-47EC-BEE3-112A62176F22}" type="presParOf" srcId="{298E5F36-509B-4299-9232-A98DBBB4CD18}" destId="{5336E6D5-30D5-4C17-9622-5D011CC0F1B4}" srcOrd="1" destOrd="0" presId="urn:microsoft.com/office/officeart/2008/layout/CircleAccentTimeline"/>
    <dgm:cxn modelId="{DB7F5590-177E-4238-9C66-0446804EFE78}" type="presParOf" srcId="{298E5F36-509B-4299-9232-A98DBBB4CD18}" destId="{3B743710-8E22-4A3D-BA63-F2F6AD268657}" srcOrd="2" destOrd="0" presId="urn:microsoft.com/office/officeart/2008/layout/CircleAccentTimeline"/>
    <dgm:cxn modelId="{3EB9FF5B-895D-432D-AE83-3AA7C3F9B76A}" type="presParOf" srcId="{F467077B-B72B-4448-A76D-5557C3A9F995}" destId="{E1BE1D00-3C48-4165-A376-FCA618FC3C5D}" srcOrd="10" destOrd="0" presId="urn:microsoft.com/office/officeart/2008/layout/CircleAccentTimeline"/>
    <dgm:cxn modelId="{7C6E80A1-07F6-4A04-BA40-3B57D9B6B3AB}" type="presParOf" srcId="{F467077B-B72B-4448-A76D-5557C3A9F995}" destId="{23849E30-4CDE-4B03-A022-A9BD9BA420EC}" srcOrd="11" destOrd="0" presId="urn:microsoft.com/office/officeart/2008/layout/CircleAccentTimeline"/>
    <dgm:cxn modelId="{BCE9ADF6-2521-40D3-992C-184802C79322}" type="presParOf" srcId="{F467077B-B72B-4448-A76D-5557C3A9F995}" destId="{FA353023-36CB-433F-89E0-B6D0E8514010}" srcOrd="12" destOrd="0" presId="urn:microsoft.com/office/officeart/2008/layout/CircleAccentTimeline"/>
    <dgm:cxn modelId="{FC81E66C-0284-4976-B74A-4012B9C98066}" type="presParOf" srcId="{F467077B-B72B-4448-A76D-5557C3A9F995}" destId="{5595BDFC-FCD2-4F3F-BC87-BAC71C695000}" srcOrd="13" destOrd="0" presId="urn:microsoft.com/office/officeart/2008/layout/CircleAccentTimeline"/>
    <dgm:cxn modelId="{2AA09E8F-7989-41BE-8785-640D279D878E}" type="presParOf" srcId="{5595BDFC-FCD2-4F3F-BC87-BAC71C695000}" destId="{7D2E5644-22D9-4DF7-BA7D-AE7CD3697D79}" srcOrd="0" destOrd="0" presId="urn:microsoft.com/office/officeart/2008/layout/CircleAccentTimeline"/>
    <dgm:cxn modelId="{287B2395-F675-4DA3-B82E-E032B8D1D83D}" type="presParOf" srcId="{5595BDFC-FCD2-4F3F-BC87-BAC71C695000}" destId="{95CB2058-A9A3-4D9A-B850-2B713CF8C0A0}" srcOrd="1" destOrd="0" presId="urn:microsoft.com/office/officeart/2008/layout/CircleAccentTimeline"/>
    <dgm:cxn modelId="{88E95889-EA1E-42C8-8427-6851FC8AF8A5}" type="presParOf" srcId="{5595BDFC-FCD2-4F3F-BC87-BAC71C695000}" destId="{691677E3-7953-4EBD-B8BD-0259FF4B7A17}" srcOrd="2" destOrd="0" presId="urn:microsoft.com/office/officeart/2008/layout/CircleAccentTimeline"/>
    <dgm:cxn modelId="{BC4D5187-CBC3-4B91-8EA9-DF48E099C330}" type="presParOf" srcId="{F467077B-B72B-4448-A76D-5557C3A9F995}" destId="{9AAE0F92-0E12-4BB7-B3D3-406C4F68944C}" srcOrd="14" destOrd="0" presId="urn:microsoft.com/office/officeart/2008/layout/CircleAccentTimeline"/>
    <dgm:cxn modelId="{B9DFF2CB-53F1-4C7A-A8B5-F2987B3D40D2}" type="presParOf" srcId="{F467077B-B72B-4448-A76D-5557C3A9F995}" destId="{0EEEDAB3-C299-4C04-9AC7-E8F71D674DF5}" srcOrd="15" destOrd="0" presId="urn:microsoft.com/office/officeart/2008/layout/CircleAccentTimeline"/>
    <dgm:cxn modelId="{3D595A76-F374-449F-AD1B-4DE89CD17D6D}" type="presParOf" srcId="{F467077B-B72B-4448-A76D-5557C3A9F995}" destId="{117B3517-2999-4340-8614-3623980786F6}" srcOrd="16" destOrd="0" presId="urn:microsoft.com/office/officeart/2008/layout/CircleAccentTimeline"/>
    <dgm:cxn modelId="{8771BD3C-5D9C-4E12-A508-B61514310E01}" type="presParOf" srcId="{F467077B-B72B-4448-A76D-5557C3A9F995}" destId="{520CEACF-C155-4D6E-83B4-C953D5FF7383}" srcOrd="17" destOrd="0" presId="urn:microsoft.com/office/officeart/2008/layout/CircleAccentTimeline"/>
    <dgm:cxn modelId="{EFE3500F-2FA0-4CF1-A88E-3D570FF1AAF0}" type="presParOf" srcId="{520CEACF-C155-4D6E-83B4-C953D5FF7383}" destId="{4B561E91-B0FD-4469-8317-9F38F76D5008}" srcOrd="0" destOrd="0" presId="urn:microsoft.com/office/officeart/2008/layout/CircleAccentTimeline"/>
    <dgm:cxn modelId="{AE430713-393A-424E-A1AB-3213DDCCF095}" type="presParOf" srcId="{520CEACF-C155-4D6E-83B4-C953D5FF7383}" destId="{C05BB766-272C-43A7-84EB-D69C3EA70FA3}" srcOrd="1" destOrd="0" presId="urn:microsoft.com/office/officeart/2008/layout/CircleAccentTimeline"/>
    <dgm:cxn modelId="{35F93925-C836-42A3-9C76-A918CEC150DD}" type="presParOf" srcId="{520CEACF-C155-4D6E-83B4-C953D5FF7383}" destId="{EF1BBAED-8D54-484D-9EAD-2FFE7D5B9508}" srcOrd="2" destOrd="0" presId="urn:microsoft.com/office/officeart/2008/layout/CircleAccentTimeline"/>
    <dgm:cxn modelId="{1EA0AB70-398A-42C9-AF70-F88551B26AA4}" type="presParOf" srcId="{F467077B-B72B-4448-A76D-5557C3A9F995}" destId="{02A9AA20-041B-4D4C-BB76-D26046BAAAC7}" srcOrd="18" destOrd="0" presId="urn:microsoft.com/office/officeart/2008/layout/CircleAccentTimeline"/>
    <dgm:cxn modelId="{8A00E992-7762-4CD5-960C-03947B5AEA0A}" type="presParOf" srcId="{F467077B-B72B-4448-A76D-5557C3A9F995}" destId="{E313B932-21B7-4524-9DC5-D9015AE706C3}" srcOrd="19" destOrd="0" presId="urn:microsoft.com/office/officeart/2008/layout/CircleAccentTimeline"/>
    <dgm:cxn modelId="{08A7EAC5-A10C-4A40-81BD-6AC89C0DA921}" type="presParOf" srcId="{F467077B-B72B-4448-A76D-5557C3A9F995}" destId="{3D7E6A72-9B83-451F-B158-66236A0EA276}" srcOrd="20" destOrd="0" presId="urn:microsoft.com/office/officeart/2008/layout/CircleAccentTimeline"/>
    <dgm:cxn modelId="{35817452-BC90-45F3-B1A5-2668A813B854}" type="presParOf" srcId="{F467077B-B72B-4448-A76D-5557C3A9F995}" destId="{DB2C8B01-59AE-4627-8EFC-BAF411E70E0F}" srcOrd="21" destOrd="0" presId="urn:microsoft.com/office/officeart/2008/layout/CircleAccentTimeline"/>
    <dgm:cxn modelId="{1847E537-A23D-4694-80F6-1612B0D35EF6}" type="presParOf" srcId="{DB2C8B01-59AE-4627-8EFC-BAF411E70E0F}" destId="{DCDEBFF6-3624-4B38-A4C9-B1EE8854CB76}" srcOrd="0" destOrd="0" presId="urn:microsoft.com/office/officeart/2008/layout/CircleAccentTimeline"/>
    <dgm:cxn modelId="{D8F7D658-9730-4C28-AC58-29446782837D}" type="presParOf" srcId="{DB2C8B01-59AE-4627-8EFC-BAF411E70E0F}" destId="{60912D83-2AFA-4542-8159-57D7BF3DDA2B}" srcOrd="1" destOrd="0" presId="urn:microsoft.com/office/officeart/2008/layout/CircleAccentTimeline"/>
    <dgm:cxn modelId="{48CFB37F-DD50-48C0-A90E-7A7DF6A96B41}" type="presParOf" srcId="{DB2C8B01-59AE-4627-8EFC-BAF411E70E0F}" destId="{F5687C00-E45C-4C2F-A4D1-0E1432BC426A}" srcOrd="2" destOrd="0" presId="urn:microsoft.com/office/officeart/2008/layout/CircleAccentTimeline"/>
    <dgm:cxn modelId="{24E78788-7468-450D-BFAC-837837227A1E}" type="presParOf" srcId="{F467077B-B72B-4448-A76D-5557C3A9F995}" destId="{5536FBD2-3EE5-4D37-8344-F6CFA951CFD4}" srcOrd="22" destOrd="0" presId="urn:microsoft.com/office/officeart/2008/layout/CircleAccentTimeline"/>
    <dgm:cxn modelId="{3CB85E43-EFA1-4DFB-AEB2-24EE5D7772A6}" type="presParOf" srcId="{F467077B-B72B-4448-A76D-5557C3A9F995}" destId="{DE7B8EB6-EEF1-4B73-BF68-605DDABCB237}" srcOrd="23" destOrd="0" presId="urn:microsoft.com/office/officeart/2008/layout/CircleAccentTimeline"/>
    <dgm:cxn modelId="{85FAA1D5-E387-452A-A4C5-75369AB3EAFB}" type="presParOf" srcId="{F467077B-B72B-4448-A76D-5557C3A9F995}" destId="{7F9E37ED-CB42-49F1-B091-D073766A08EF}" srcOrd="24" destOrd="0" presId="urn:microsoft.com/office/officeart/2008/layout/CircleAccentTimeline"/>
    <dgm:cxn modelId="{EE5BF6F8-0D54-43E1-AF0B-22DD9A87D330}" type="presParOf" srcId="{F467077B-B72B-4448-A76D-5557C3A9F995}" destId="{AFA19DE1-DD30-4D42-AF3A-85DC50BE12C2}" srcOrd="25" destOrd="0" presId="urn:microsoft.com/office/officeart/2008/layout/CircleAccentTimeline"/>
    <dgm:cxn modelId="{196E9320-EA3E-4BCF-8B57-6C2B9EBF0943}" type="presParOf" srcId="{AFA19DE1-DD30-4D42-AF3A-85DC50BE12C2}" destId="{23891D1F-9763-4E18-8F25-2DA1B29B16C2}" srcOrd="0" destOrd="0" presId="urn:microsoft.com/office/officeart/2008/layout/CircleAccentTimeline"/>
    <dgm:cxn modelId="{EFB7B748-3EB8-4C77-AAD8-FAFC359F32E0}" type="presParOf" srcId="{AFA19DE1-DD30-4D42-AF3A-85DC50BE12C2}" destId="{9DDF5630-F9F2-48E0-A28A-8A0E7D19A03A}" srcOrd="1" destOrd="0" presId="urn:microsoft.com/office/officeart/2008/layout/CircleAccentTimeline"/>
    <dgm:cxn modelId="{E8D80B9E-6483-4841-8A86-306C3AEAB46F}" type="presParOf" srcId="{AFA19DE1-DD30-4D42-AF3A-85DC50BE12C2}" destId="{F9642A80-ADE0-45D6-AC37-D9C1AA6BBB48}" srcOrd="2" destOrd="0" presId="urn:microsoft.com/office/officeart/2008/layout/CircleAccentTimeline"/>
    <dgm:cxn modelId="{F539EFEE-D5B8-435E-B2B8-880943839FB0}" type="presParOf" srcId="{F467077B-B72B-4448-A76D-5557C3A9F995}" destId="{FE7196B5-8DC1-4D58-A7B9-2499E1FA7977}" srcOrd="26" destOrd="0" presId="urn:microsoft.com/office/officeart/2008/layout/CircleAccentTimeline"/>
    <dgm:cxn modelId="{887BC665-9F69-467F-AED4-5D95D7500D57}" type="presParOf" srcId="{F467077B-B72B-4448-A76D-5557C3A9F995}" destId="{6B656A51-091F-4648-BF26-BF17CD076DF1}" srcOrd="27" destOrd="0" presId="urn:microsoft.com/office/officeart/2008/layout/CircleAccentTimeline"/>
    <dgm:cxn modelId="{FD38FD58-0607-473F-A0B0-A99CEA501BE4}" type="presParOf" srcId="{F467077B-B72B-4448-A76D-5557C3A9F995}" destId="{2E3251BF-E8BF-4B2C-894B-FE676501399C}" srcOrd="28" destOrd="0" presId="urn:microsoft.com/office/officeart/2008/layout/CircleAccentTimeline"/>
    <dgm:cxn modelId="{1E90C273-6EFB-4B43-A14F-9CD8C1732FCF}" type="presParOf" srcId="{2E3251BF-E8BF-4B2C-894B-FE676501399C}" destId="{37BB18AF-400C-439A-A990-1423D3514EF0}" srcOrd="0" destOrd="0" presId="urn:microsoft.com/office/officeart/2008/layout/CircleAccentTimeline"/>
    <dgm:cxn modelId="{ACE5CC51-5437-4373-8E74-C44FF63CADF3}" type="presParOf" srcId="{2E3251BF-E8BF-4B2C-894B-FE676501399C}" destId="{6C35C17D-B615-4987-AB19-FE6F32584F71}" srcOrd="1" destOrd="0" presId="urn:microsoft.com/office/officeart/2008/layout/CircleAccentTimeline"/>
    <dgm:cxn modelId="{F7D3BC87-06FF-4EB8-9B57-2BC7C4044E54}" type="presParOf" srcId="{2E3251BF-E8BF-4B2C-894B-FE676501399C}" destId="{804D558F-5060-4F05-A8C1-3C55752F350A}" srcOrd="2" destOrd="0" presId="urn:microsoft.com/office/officeart/2008/layout/CircleAccentTimeline"/>
    <dgm:cxn modelId="{12596028-F202-4889-9F70-976616EE5101}" type="presParOf" srcId="{F467077B-B72B-4448-A76D-5557C3A9F995}" destId="{7AF1695C-3E50-417D-A8A0-BEBEF3BA27A3}" srcOrd="29" destOrd="0" presId="urn:microsoft.com/office/officeart/2008/layout/CircleAccentTimeline"/>
    <dgm:cxn modelId="{72FB5177-D7DE-4D34-9398-CC6AAB13197E}" type="presParOf" srcId="{F467077B-B72B-4448-A76D-5557C3A9F995}" destId="{53A8A0B6-8006-4E83-9D39-CDBED14CF2C3}" srcOrd="3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DF323-D085-47A2-9B78-B96AA9C3A363}">
      <dsp:nvSpPr>
        <dsp:cNvPr id="0" name=""/>
        <dsp:cNvSpPr/>
      </dsp:nvSpPr>
      <dsp:spPr>
        <a:xfrm>
          <a:off x="1956" y="1637396"/>
          <a:ext cx="1298820" cy="1298820"/>
        </a:xfrm>
        <a:prstGeom prst="donut">
          <a:avLst>
            <a:gd name="adj" fmla="val 2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D3B17-0CDD-4972-8CD5-0B9404CF4657}">
      <dsp:nvSpPr>
        <dsp:cNvPr id="0" name=""/>
        <dsp:cNvSpPr/>
      </dsp:nvSpPr>
      <dsp:spPr>
        <a:xfrm rot="17700000">
          <a:off x="459601" y="578592"/>
          <a:ext cx="1614578" cy="778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I – Jak pracujemy?</a:t>
          </a:r>
          <a:endParaRPr lang="pl-PL" sz="1800" kern="1200" dirty="0"/>
        </a:p>
      </dsp:txBody>
      <dsp:txXfrm>
        <a:off x="459601" y="578592"/>
        <a:ext cx="1614578" cy="778102"/>
      </dsp:txXfrm>
    </dsp:sp>
    <dsp:sp modelId="{F67DBAA2-8113-451C-9B98-70260C8838EA}">
      <dsp:nvSpPr>
        <dsp:cNvPr id="0" name=""/>
        <dsp:cNvSpPr/>
      </dsp:nvSpPr>
      <dsp:spPr>
        <a:xfrm>
          <a:off x="1398712" y="1637396"/>
          <a:ext cx="1298820" cy="1298820"/>
        </a:xfrm>
        <a:prstGeom prst="donut">
          <a:avLst>
            <a:gd name="adj" fmla="val 2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343CE-2F0F-468F-A198-54DF0E9A7F08}">
      <dsp:nvSpPr>
        <dsp:cNvPr id="0" name=""/>
        <dsp:cNvSpPr/>
      </dsp:nvSpPr>
      <dsp:spPr>
        <a:xfrm rot="17700000">
          <a:off x="1856358" y="578592"/>
          <a:ext cx="1614578" cy="778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II – Diagnoza</a:t>
          </a:r>
          <a:r>
            <a:rPr lang="pl-PL" sz="1800" kern="1200" dirty="0"/>
            <a:t> </a:t>
          </a:r>
        </a:p>
      </dsp:txBody>
      <dsp:txXfrm>
        <a:off x="1856358" y="578592"/>
        <a:ext cx="1614578" cy="778102"/>
      </dsp:txXfrm>
    </dsp:sp>
    <dsp:sp modelId="{7550E8EE-67CF-4AA2-909C-51354B6F9009}">
      <dsp:nvSpPr>
        <dsp:cNvPr id="0" name=""/>
        <dsp:cNvSpPr/>
      </dsp:nvSpPr>
      <dsp:spPr>
        <a:xfrm>
          <a:off x="2795468" y="1637396"/>
          <a:ext cx="1298820" cy="1298820"/>
        </a:xfrm>
        <a:prstGeom prst="donut">
          <a:avLst>
            <a:gd name="adj" fmla="val 2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DF15B-F08D-4FA8-9979-F59FC374A110}">
      <dsp:nvSpPr>
        <dsp:cNvPr id="0" name=""/>
        <dsp:cNvSpPr/>
      </dsp:nvSpPr>
      <dsp:spPr>
        <a:xfrm rot="17700000">
          <a:off x="3253114" y="578592"/>
          <a:ext cx="1614578" cy="778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III –Nowa ścieżka rozwoju </a:t>
          </a:r>
          <a:r>
            <a:rPr lang="pl-PL" sz="1800" kern="1200"/>
            <a:t> </a:t>
          </a:r>
        </a:p>
      </dsp:txBody>
      <dsp:txXfrm>
        <a:off x="3253114" y="578592"/>
        <a:ext cx="1614578" cy="778102"/>
      </dsp:txXfrm>
    </dsp:sp>
    <dsp:sp modelId="{E95DB458-CD70-4F9B-A749-405313E89FDE}">
      <dsp:nvSpPr>
        <dsp:cNvPr id="0" name=""/>
        <dsp:cNvSpPr/>
      </dsp:nvSpPr>
      <dsp:spPr>
        <a:xfrm>
          <a:off x="4192225" y="1637396"/>
          <a:ext cx="1298820" cy="1298820"/>
        </a:xfrm>
        <a:prstGeom prst="donut">
          <a:avLst>
            <a:gd name="adj" fmla="val 2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6E6D5-30D5-4C17-9622-5D011CC0F1B4}">
      <dsp:nvSpPr>
        <dsp:cNvPr id="0" name=""/>
        <dsp:cNvSpPr/>
      </dsp:nvSpPr>
      <dsp:spPr>
        <a:xfrm rot="17700000">
          <a:off x="4649870" y="578592"/>
          <a:ext cx="1614578" cy="778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IV – Projekty</a:t>
          </a:r>
          <a:endParaRPr lang="pl-PL" sz="1800" kern="1200" dirty="0"/>
        </a:p>
      </dsp:txBody>
      <dsp:txXfrm>
        <a:off x="4649870" y="578592"/>
        <a:ext cx="1614578" cy="778102"/>
      </dsp:txXfrm>
    </dsp:sp>
    <dsp:sp modelId="{7D2E5644-22D9-4DF7-BA7D-AE7CD3697D79}">
      <dsp:nvSpPr>
        <dsp:cNvPr id="0" name=""/>
        <dsp:cNvSpPr/>
      </dsp:nvSpPr>
      <dsp:spPr>
        <a:xfrm>
          <a:off x="5588877" y="1949721"/>
          <a:ext cx="674170" cy="674170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B2058-A9A3-4D9A-B850-2B713CF8C0A0}">
      <dsp:nvSpPr>
        <dsp:cNvPr id="0" name=""/>
        <dsp:cNvSpPr/>
      </dsp:nvSpPr>
      <dsp:spPr>
        <a:xfrm rot="17700000">
          <a:off x="4790415" y="2888059"/>
          <a:ext cx="1396686" cy="67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V – Analiza finansów</a:t>
          </a:r>
          <a:endParaRPr lang="pl-PL" sz="1200" kern="1200"/>
        </a:p>
      </dsp:txBody>
      <dsp:txXfrm>
        <a:off x="4790415" y="2888059"/>
        <a:ext cx="1396686" cy="673429"/>
      </dsp:txXfrm>
    </dsp:sp>
    <dsp:sp modelId="{691677E3-7953-4EBD-B8BD-0259FF4B7A17}">
      <dsp:nvSpPr>
        <dsp:cNvPr id="0" name=""/>
        <dsp:cNvSpPr/>
      </dsp:nvSpPr>
      <dsp:spPr>
        <a:xfrm rot="17700000">
          <a:off x="5664823" y="1012123"/>
          <a:ext cx="1396686" cy="67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61E91-B0FD-4469-8317-9F38F76D5008}">
      <dsp:nvSpPr>
        <dsp:cNvPr id="0" name=""/>
        <dsp:cNvSpPr/>
      </dsp:nvSpPr>
      <dsp:spPr>
        <a:xfrm>
          <a:off x="6360775" y="1949721"/>
          <a:ext cx="674170" cy="674170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BB766-272C-43A7-84EB-D69C3EA70FA3}">
      <dsp:nvSpPr>
        <dsp:cNvPr id="0" name=""/>
        <dsp:cNvSpPr/>
      </dsp:nvSpPr>
      <dsp:spPr>
        <a:xfrm rot="17700000">
          <a:off x="5562313" y="2888059"/>
          <a:ext cx="1396686" cy="67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VI – Analiza ryzyka</a:t>
          </a:r>
          <a:endParaRPr lang="pl-PL" sz="1200" kern="1200"/>
        </a:p>
      </dsp:txBody>
      <dsp:txXfrm>
        <a:off x="5562313" y="2888059"/>
        <a:ext cx="1396686" cy="673429"/>
      </dsp:txXfrm>
    </dsp:sp>
    <dsp:sp modelId="{EF1BBAED-8D54-484D-9EAD-2FFE7D5B9508}">
      <dsp:nvSpPr>
        <dsp:cNvPr id="0" name=""/>
        <dsp:cNvSpPr/>
      </dsp:nvSpPr>
      <dsp:spPr>
        <a:xfrm rot="17700000">
          <a:off x="6436722" y="1012123"/>
          <a:ext cx="1396686" cy="67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EBFF6-3624-4B38-A4C9-B1EE8854CB76}">
      <dsp:nvSpPr>
        <dsp:cNvPr id="0" name=""/>
        <dsp:cNvSpPr/>
      </dsp:nvSpPr>
      <dsp:spPr>
        <a:xfrm>
          <a:off x="7132674" y="1949721"/>
          <a:ext cx="674170" cy="674170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12D83-2AFA-4542-8159-57D7BF3DDA2B}">
      <dsp:nvSpPr>
        <dsp:cNvPr id="0" name=""/>
        <dsp:cNvSpPr/>
      </dsp:nvSpPr>
      <dsp:spPr>
        <a:xfrm rot="17700000">
          <a:off x="6334211" y="2888059"/>
          <a:ext cx="1396686" cy="67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>
              <a:cs typeface="Calibri Light"/>
            </a:rPr>
            <a:t>VII – System wdrażania</a:t>
          </a:r>
        </a:p>
      </dsp:txBody>
      <dsp:txXfrm>
        <a:off x="6334211" y="2888059"/>
        <a:ext cx="1396686" cy="673429"/>
      </dsp:txXfrm>
    </dsp:sp>
    <dsp:sp modelId="{F5687C00-E45C-4C2F-A4D1-0E1432BC426A}">
      <dsp:nvSpPr>
        <dsp:cNvPr id="0" name=""/>
        <dsp:cNvSpPr/>
      </dsp:nvSpPr>
      <dsp:spPr>
        <a:xfrm rot="17700000">
          <a:off x="7208620" y="1012123"/>
          <a:ext cx="1396686" cy="67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91D1F-9763-4E18-8F25-2DA1B29B16C2}">
      <dsp:nvSpPr>
        <dsp:cNvPr id="0" name=""/>
        <dsp:cNvSpPr/>
      </dsp:nvSpPr>
      <dsp:spPr>
        <a:xfrm>
          <a:off x="7904572" y="1949721"/>
          <a:ext cx="674170" cy="674170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F5630-F9F2-48E0-A28A-8A0E7D19A03A}">
      <dsp:nvSpPr>
        <dsp:cNvPr id="0" name=""/>
        <dsp:cNvSpPr/>
      </dsp:nvSpPr>
      <dsp:spPr>
        <a:xfrm rot="17700000">
          <a:off x="7106110" y="2888059"/>
          <a:ext cx="1396686" cy="67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VIII – Monitoring</a:t>
          </a:r>
          <a:endParaRPr lang="pl-PL" sz="1200" kern="1200"/>
        </a:p>
      </dsp:txBody>
      <dsp:txXfrm>
        <a:off x="7106110" y="2888059"/>
        <a:ext cx="1396686" cy="673429"/>
      </dsp:txXfrm>
    </dsp:sp>
    <dsp:sp modelId="{F9642A80-ADE0-45D6-AC37-D9C1AA6BBB48}">
      <dsp:nvSpPr>
        <dsp:cNvPr id="0" name=""/>
        <dsp:cNvSpPr/>
      </dsp:nvSpPr>
      <dsp:spPr>
        <a:xfrm rot="17700000">
          <a:off x="7980518" y="1012123"/>
          <a:ext cx="1396686" cy="67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B18AF-400C-439A-A990-1423D3514EF0}">
      <dsp:nvSpPr>
        <dsp:cNvPr id="0" name=""/>
        <dsp:cNvSpPr/>
      </dsp:nvSpPr>
      <dsp:spPr>
        <a:xfrm>
          <a:off x="8676574" y="1637396"/>
          <a:ext cx="1298820" cy="1298820"/>
        </a:xfrm>
        <a:prstGeom prst="donut">
          <a:avLst>
            <a:gd name="adj" fmla="val 2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5C17D-B615-4987-AB19-FE6F32584F71}">
      <dsp:nvSpPr>
        <dsp:cNvPr id="0" name=""/>
        <dsp:cNvSpPr/>
      </dsp:nvSpPr>
      <dsp:spPr>
        <a:xfrm rot="17700000">
          <a:off x="9134220" y="578592"/>
          <a:ext cx="1614578" cy="778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IX – Pisanie PRL/PRI</a:t>
          </a:r>
          <a:endParaRPr lang="pl-PL" sz="1800" kern="1200"/>
        </a:p>
      </dsp:txBody>
      <dsp:txXfrm>
        <a:off x="9134220" y="578592"/>
        <a:ext cx="1614578" cy="778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E3840D4-2AA3-4B43-9E2F-DA916B695B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F1635BC-E4C1-445C-B148-EAB2B71691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1AA1E6-A481-4F38-9EFC-198089F6E196}" type="datetimeFigureOut">
              <a:rPr lang="pl-PL"/>
              <a:pPr>
                <a:defRPr/>
              </a:pPr>
              <a:t>20.01.2020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CCFA711-2FF4-44BA-A0AF-16FF0A03F7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462363C-49E5-4A98-A452-65328066E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4E033B-3E56-4401-B1D8-0A6DA30F88C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760F45E-B519-4028-8278-FA703B31FD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D82B213-D6EC-4384-B6DE-6586D943CF7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86BEEA-2DB5-4065-8E1E-3074C0DE670E}" type="datetimeFigureOut">
              <a:rPr lang="pl-PL"/>
              <a:pPr>
                <a:defRPr/>
              </a:pPr>
              <a:t>20.01.2020</a:t>
            </a:fld>
            <a:endParaRPr lang="pl-PL" dirty="0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B53024DB-90E0-41BA-BE35-0D6DB6D7B4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E8CE8EA7-4811-49B9-91A4-52B5F7368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77F44D-0785-474D-8700-A60D28BAED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B52064-F6F7-4009-92EB-8A7C20008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867E3B-05CA-4BC5-A1E4-B7ED0A99C3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>
            <a:extLst>
              <a:ext uri="{FF2B5EF4-FFF2-40B4-BE49-F238E27FC236}">
                <a16:creationId xmlns:a16="http://schemas.microsoft.com/office/drawing/2014/main" id="{BDDEF90B-ED05-478F-A34B-3589F90294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ymbol zastępczy notatek 2">
            <a:extLst>
              <a:ext uri="{FF2B5EF4-FFF2-40B4-BE49-F238E27FC236}">
                <a16:creationId xmlns:a16="http://schemas.microsoft.com/office/drawing/2014/main" id="{1F875C3C-EEA5-4F2A-9B44-F62AC1EA16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4340" name="Symbol zastępczy numeru slajdu 3">
            <a:extLst>
              <a:ext uri="{FF2B5EF4-FFF2-40B4-BE49-F238E27FC236}">
                <a16:creationId xmlns:a16="http://schemas.microsoft.com/office/drawing/2014/main" id="{1E83C5AB-2F3E-48D9-B2E5-AD74B71B6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2124343-9153-42A6-8ADB-AD8C6990BB06}" type="slidenum">
              <a:rPr lang="pl-PL" altLang="pl-PL" smtClean="0">
                <a:latin typeface="Calibri" panose="020F0502020204030204" pitchFamily="34" charset="0"/>
              </a:rPr>
              <a:pPr/>
              <a:t>2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>
            <a:extLst>
              <a:ext uri="{FF2B5EF4-FFF2-40B4-BE49-F238E27FC236}">
                <a16:creationId xmlns:a16="http://schemas.microsoft.com/office/drawing/2014/main" id="{B68C05C7-F06F-4B5B-ABC0-9B17C7C01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>
            <a:extLst>
              <a:ext uri="{FF2B5EF4-FFF2-40B4-BE49-F238E27FC236}">
                <a16:creationId xmlns:a16="http://schemas.microsoft.com/office/drawing/2014/main" id="{90074263-AFA1-4412-A970-FF896C0870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2772" name="Symbol zastępczy numeru slajdu 3">
            <a:extLst>
              <a:ext uri="{FF2B5EF4-FFF2-40B4-BE49-F238E27FC236}">
                <a16:creationId xmlns:a16="http://schemas.microsoft.com/office/drawing/2014/main" id="{A74D2FF1-6D96-4630-B074-28DF8149B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245D8D7-D344-4C02-B20C-E1A857C8ECED}" type="slidenum">
              <a:rPr lang="pl-PL" altLang="pl-PL" smtClean="0">
                <a:latin typeface="Calibri" panose="020F0502020204030204" pitchFamily="34" charset="0"/>
              </a:rPr>
              <a:pPr/>
              <a:t>11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EE4ED21D-5795-4B18-8684-30968EB328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239C3876-10F9-4E13-83D2-0EC0C0B8C0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50C1D292-F1D8-40C0-AFED-21CA8E2BB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2B7D083-44BC-4CE0-80F2-A356F1B3FA3F}" type="slidenum">
              <a:rPr lang="pl-PL" altLang="pl-PL" smtClean="0">
                <a:latin typeface="Calibri" panose="020F0502020204030204" pitchFamily="34" charset="0"/>
              </a:rPr>
              <a:pPr/>
              <a:t>12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>
            <a:extLst>
              <a:ext uri="{FF2B5EF4-FFF2-40B4-BE49-F238E27FC236}">
                <a16:creationId xmlns:a16="http://schemas.microsoft.com/office/drawing/2014/main" id="{9014530F-FB23-4122-A6A4-EEB5F06F94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>
            <a:extLst>
              <a:ext uri="{FF2B5EF4-FFF2-40B4-BE49-F238E27FC236}">
                <a16:creationId xmlns:a16="http://schemas.microsoft.com/office/drawing/2014/main" id="{1F0336B2-2A1E-4C7C-A273-BC5442526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6868" name="Symbol zastępczy numeru slajdu 3">
            <a:extLst>
              <a:ext uri="{FF2B5EF4-FFF2-40B4-BE49-F238E27FC236}">
                <a16:creationId xmlns:a16="http://schemas.microsoft.com/office/drawing/2014/main" id="{925B03E4-9A09-495D-BB36-3FD70B9F2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B1AFC3C-A90B-4636-BA27-BB57EC1DF0DA}" type="slidenum">
              <a:rPr lang="pl-PL" altLang="pl-PL" smtClean="0">
                <a:latin typeface="Calibri" panose="020F0502020204030204" pitchFamily="34" charset="0"/>
              </a:rPr>
              <a:pPr/>
              <a:t>13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>
            <a:extLst>
              <a:ext uri="{FF2B5EF4-FFF2-40B4-BE49-F238E27FC236}">
                <a16:creationId xmlns:a16="http://schemas.microsoft.com/office/drawing/2014/main" id="{31F87F2A-EDCE-42E4-AC39-5C41EFB8F6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>
            <a:extLst>
              <a:ext uri="{FF2B5EF4-FFF2-40B4-BE49-F238E27FC236}">
                <a16:creationId xmlns:a16="http://schemas.microsoft.com/office/drawing/2014/main" id="{3D0419FF-D2AA-4300-A67E-18D89B9E0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8916" name="Symbol zastępczy numeru slajdu 3">
            <a:extLst>
              <a:ext uri="{FF2B5EF4-FFF2-40B4-BE49-F238E27FC236}">
                <a16:creationId xmlns:a16="http://schemas.microsoft.com/office/drawing/2014/main" id="{241B3225-3F81-40AB-943A-DAE13AA05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507E996-CFE6-4626-B216-DCE3F0BE15A0}" type="slidenum">
              <a:rPr lang="pl-PL" altLang="pl-PL" smtClean="0">
                <a:latin typeface="Calibri" panose="020F0502020204030204" pitchFamily="34" charset="0"/>
              </a:rPr>
              <a:pPr/>
              <a:t>14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>
            <a:extLst>
              <a:ext uri="{FF2B5EF4-FFF2-40B4-BE49-F238E27FC236}">
                <a16:creationId xmlns:a16="http://schemas.microsoft.com/office/drawing/2014/main" id="{AF7CFF93-CDA4-4A68-AEA7-68F655E0B5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ymbol zastępczy notatek 2">
            <a:extLst>
              <a:ext uri="{FF2B5EF4-FFF2-40B4-BE49-F238E27FC236}">
                <a16:creationId xmlns:a16="http://schemas.microsoft.com/office/drawing/2014/main" id="{B1EE21DD-107F-495B-AAF3-4FEE8064BE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0964" name="Symbol zastępczy numeru slajdu 3">
            <a:extLst>
              <a:ext uri="{FF2B5EF4-FFF2-40B4-BE49-F238E27FC236}">
                <a16:creationId xmlns:a16="http://schemas.microsoft.com/office/drawing/2014/main" id="{3011215D-CBC0-4548-A08A-679C8FCF3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F9728EB-64DF-4232-BBFE-454C29AF34EA}" type="slidenum">
              <a:rPr lang="pl-PL" altLang="pl-PL" smtClean="0">
                <a:latin typeface="Calibri" panose="020F0502020204030204" pitchFamily="34" charset="0"/>
              </a:rPr>
              <a:pPr/>
              <a:t>15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>
            <a:extLst>
              <a:ext uri="{FF2B5EF4-FFF2-40B4-BE49-F238E27FC236}">
                <a16:creationId xmlns:a16="http://schemas.microsoft.com/office/drawing/2014/main" id="{C541145E-7CAA-46A9-B246-F1ABFC1893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ymbol zastępczy notatek 2">
            <a:extLst>
              <a:ext uri="{FF2B5EF4-FFF2-40B4-BE49-F238E27FC236}">
                <a16:creationId xmlns:a16="http://schemas.microsoft.com/office/drawing/2014/main" id="{DDFFBF47-3A3E-4515-B146-745EB4BCAA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3012" name="Symbol zastępczy numeru slajdu 3">
            <a:extLst>
              <a:ext uri="{FF2B5EF4-FFF2-40B4-BE49-F238E27FC236}">
                <a16:creationId xmlns:a16="http://schemas.microsoft.com/office/drawing/2014/main" id="{B31F2559-E0C7-471B-9ADD-BE5D62A78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0A6E8A6-370C-45AF-895A-1DD5A6001260}" type="slidenum">
              <a:rPr lang="pl-PL" altLang="pl-PL" smtClean="0">
                <a:latin typeface="Calibri" panose="020F0502020204030204" pitchFamily="34" charset="0"/>
              </a:rPr>
              <a:pPr/>
              <a:t>16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>
            <a:extLst>
              <a:ext uri="{FF2B5EF4-FFF2-40B4-BE49-F238E27FC236}">
                <a16:creationId xmlns:a16="http://schemas.microsoft.com/office/drawing/2014/main" id="{8005222C-9589-404C-9C1A-39593442AB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>
            <a:extLst>
              <a:ext uri="{FF2B5EF4-FFF2-40B4-BE49-F238E27FC236}">
                <a16:creationId xmlns:a16="http://schemas.microsoft.com/office/drawing/2014/main" id="{4F64ED93-EC1B-42BA-92D8-32BE4C2D20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5060" name="Symbol zastępczy numeru slajdu 3">
            <a:extLst>
              <a:ext uri="{FF2B5EF4-FFF2-40B4-BE49-F238E27FC236}">
                <a16:creationId xmlns:a16="http://schemas.microsoft.com/office/drawing/2014/main" id="{6638E16E-1A4F-4D5C-B1D8-56B4ABFBD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CA12F85-4F06-40BE-9E4B-8CE38D36F529}" type="slidenum">
              <a:rPr lang="pl-PL" altLang="pl-PL" smtClean="0">
                <a:latin typeface="Calibri" panose="020F0502020204030204" pitchFamily="34" charset="0"/>
              </a:rPr>
              <a:pPr/>
              <a:t>17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>
            <a:extLst>
              <a:ext uri="{FF2B5EF4-FFF2-40B4-BE49-F238E27FC236}">
                <a16:creationId xmlns:a16="http://schemas.microsoft.com/office/drawing/2014/main" id="{8AE294A2-E879-4444-A231-754E553517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>
            <a:extLst>
              <a:ext uri="{FF2B5EF4-FFF2-40B4-BE49-F238E27FC236}">
                <a16:creationId xmlns:a16="http://schemas.microsoft.com/office/drawing/2014/main" id="{35506403-5BBF-499F-8989-003507279E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7108" name="Symbol zastępczy numeru slajdu 3">
            <a:extLst>
              <a:ext uri="{FF2B5EF4-FFF2-40B4-BE49-F238E27FC236}">
                <a16:creationId xmlns:a16="http://schemas.microsoft.com/office/drawing/2014/main" id="{7FFA2933-A95E-4D94-A46D-49BC43C8F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D4C2AF0-9FAD-4E99-BEC9-29C9F79F8ED5}" type="slidenum">
              <a:rPr lang="pl-PL" altLang="pl-PL" smtClean="0">
                <a:latin typeface="Calibri" panose="020F0502020204030204" pitchFamily="34" charset="0"/>
              </a:rPr>
              <a:pPr/>
              <a:t>18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>
            <a:extLst>
              <a:ext uri="{FF2B5EF4-FFF2-40B4-BE49-F238E27FC236}">
                <a16:creationId xmlns:a16="http://schemas.microsoft.com/office/drawing/2014/main" id="{A50B524F-B744-4EC3-BE9A-FCEDC6417B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>
            <a:extLst>
              <a:ext uri="{FF2B5EF4-FFF2-40B4-BE49-F238E27FC236}">
                <a16:creationId xmlns:a16="http://schemas.microsoft.com/office/drawing/2014/main" id="{20398A21-FC2B-4461-B006-6FC8D3F5FA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9156" name="Symbol zastępczy numeru slajdu 3">
            <a:extLst>
              <a:ext uri="{FF2B5EF4-FFF2-40B4-BE49-F238E27FC236}">
                <a16:creationId xmlns:a16="http://schemas.microsoft.com/office/drawing/2014/main" id="{E0F91082-5583-436C-995D-F45D3F1D6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CD6CAC2-5745-4DF6-BACC-5296B8938EE6}" type="slidenum">
              <a:rPr lang="pl-PL" altLang="pl-PL" smtClean="0">
                <a:latin typeface="Calibri" panose="020F0502020204030204" pitchFamily="34" charset="0"/>
              </a:rPr>
              <a:pPr/>
              <a:t>19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>
            <a:extLst>
              <a:ext uri="{FF2B5EF4-FFF2-40B4-BE49-F238E27FC236}">
                <a16:creationId xmlns:a16="http://schemas.microsoft.com/office/drawing/2014/main" id="{0AFB942A-183E-43E6-AAA6-489BAEAF32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>
            <a:extLst>
              <a:ext uri="{FF2B5EF4-FFF2-40B4-BE49-F238E27FC236}">
                <a16:creationId xmlns:a16="http://schemas.microsoft.com/office/drawing/2014/main" id="{7E3CD6FC-A4E1-4AB0-9EAE-A97AEDC99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1204" name="Symbol zastępczy numeru slajdu 3">
            <a:extLst>
              <a:ext uri="{FF2B5EF4-FFF2-40B4-BE49-F238E27FC236}">
                <a16:creationId xmlns:a16="http://schemas.microsoft.com/office/drawing/2014/main" id="{B147323E-E634-4ACD-8381-13D7B4EB3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A5200DF-B3E5-4202-8347-A4265F09C1D7}" type="slidenum">
              <a:rPr lang="pl-PL" altLang="pl-PL" smtClean="0">
                <a:latin typeface="Calibri" panose="020F0502020204030204" pitchFamily="34" charset="0"/>
              </a:rPr>
              <a:pPr/>
              <a:t>20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>
            <a:extLst>
              <a:ext uri="{FF2B5EF4-FFF2-40B4-BE49-F238E27FC236}">
                <a16:creationId xmlns:a16="http://schemas.microsoft.com/office/drawing/2014/main" id="{7448DAC2-4DF6-42CB-B158-25F5843CC3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ymbol zastępczy notatek 2">
            <a:extLst>
              <a:ext uri="{FF2B5EF4-FFF2-40B4-BE49-F238E27FC236}">
                <a16:creationId xmlns:a16="http://schemas.microsoft.com/office/drawing/2014/main" id="{D588D4F0-6725-4DAD-985A-6BA9A91797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6388" name="Symbol zastępczy numeru slajdu 3">
            <a:extLst>
              <a:ext uri="{FF2B5EF4-FFF2-40B4-BE49-F238E27FC236}">
                <a16:creationId xmlns:a16="http://schemas.microsoft.com/office/drawing/2014/main" id="{E4C49E6B-CDFA-491C-B2D2-D2C2F7431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B8A299C-6D56-4652-8413-AA105C5E2E21}" type="slidenum">
              <a:rPr lang="pl-PL" altLang="pl-PL" smtClean="0">
                <a:latin typeface="Calibri" panose="020F0502020204030204" pitchFamily="34" charset="0"/>
              </a:rPr>
              <a:pPr/>
              <a:t>3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>
            <a:extLst>
              <a:ext uri="{FF2B5EF4-FFF2-40B4-BE49-F238E27FC236}">
                <a16:creationId xmlns:a16="http://schemas.microsoft.com/office/drawing/2014/main" id="{F5B16BA0-1F52-41C1-8C86-5DC3583BC6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>
            <a:extLst>
              <a:ext uri="{FF2B5EF4-FFF2-40B4-BE49-F238E27FC236}">
                <a16:creationId xmlns:a16="http://schemas.microsoft.com/office/drawing/2014/main" id="{0CEDF169-2EB1-4D39-B811-DF03CF03AF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3252" name="Symbol zastępczy numeru slajdu 3">
            <a:extLst>
              <a:ext uri="{FF2B5EF4-FFF2-40B4-BE49-F238E27FC236}">
                <a16:creationId xmlns:a16="http://schemas.microsoft.com/office/drawing/2014/main" id="{C8F7BA0B-3FA7-4B77-B162-F3DD6098F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FCB750B-495A-45A4-9F9D-90E3D4319D73}" type="slidenum">
              <a:rPr lang="pl-PL" altLang="pl-PL" smtClean="0">
                <a:latin typeface="Calibri" panose="020F0502020204030204" pitchFamily="34" charset="0"/>
              </a:rPr>
              <a:pPr/>
              <a:t>21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>
            <a:extLst>
              <a:ext uri="{FF2B5EF4-FFF2-40B4-BE49-F238E27FC236}">
                <a16:creationId xmlns:a16="http://schemas.microsoft.com/office/drawing/2014/main" id="{00254FA2-2844-4862-A0C5-808DA32E34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>
            <a:extLst>
              <a:ext uri="{FF2B5EF4-FFF2-40B4-BE49-F238E27FC236}">
                <a16:creationId xmlns:a16="http://schemas.microsoft.com/office/drawing/2014/main" id="{D3ECB639-EA80-4C26-93B3-5DFC56DD0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5300" name="Symbol zastępczy numeru slajdu 3">
            <a:extLst>
              <a:ext uri="{FF2B5EF4-FFF2-40B4-BE49-F238E27FC236}">
                <a16:creationId xmlns:a16="http://schemas.microsoft.com/office/drawing/2014/main" id="{FA5B92D9-3900-4BFD-8C6A-412A13DB3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1392C49-D7A3-490B-BE81-E5D043612DEA}" type="slidenum">
              <a:rPr lang="pl-PL" altLang="pl-PL" smtClean="0">
                <a:latin typeface="Calibri" panose="020F0502020204030204" pitchFamily="34" charset="0"/>
              </a:rPr>
              <a:pPr/>
              <a:t>22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>
            <a:extLst>
              <a:ext uri="{FF2B5EF4-FFF2-40B4-BE49-F238E27FC236}">
                <a16:creationId xmlns:a16="http://schemas.microsoft.com/office/drawing/2014/main" id="{C239350B-E4D0-4D53-9C81-060B353969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>
            <a:extLst>
              <a:ext uri="{FF2B5EF4-FFF2-40B4-BE49-F238E27FC236}">
                <a16:creationId xmlns:a16="http://schemas.microsoft.com/office/drawing/2014/main" id="{AB5EF171-7811-4A8C-B538-941FBD69B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7348" name="Symbol zastępczy numeru slajdu 3">
            <a:extLst>
              <a:ext uri="{FF2B5EF4-FFF2-40B4-BE49-F238E27FC236}">
                <a16:creationId xmlns:a16="http://schemas.microsoft.com/office/drawing/2014/main" id="{87DB4ADF-77AB-4B78-A12E-8C8966688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A178C99-962F-4811-A099-12158CAD755E}" type="slidenum">
              <a:rPr lang="pl-PL" altLang="pl-PL" smtClean="0">
                <a:latin typeface="Calibri" panose="020F0502020204030204" pitchFamily="34" charset="0"/>
              </a:rPr>
              <a:pPr/>
              <a:t>23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>
            <a:extLst>
              <a:ext uri="{FF2B5EF4-FFF2-40B4-BE49-F238E27FC236}">
                <a16:creationId xmlns:a16="http://schemas.microsoft.com/office/drawing/2014/main" id="{C9A8AAA4-DABD-4FEF-81D0-EA53356242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>
            <a:extLst>
              <a:ext uri="{FF2B5EF4-FFF2-40B4-BE49-F238E27FC236}">
                <a16:creationId xmlns:a16="http://schemas.microsoft.com/office/drawing/2014/main" id="{C45131C7-2C9C-4E42-8802-8B60A76F8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9396" name="Symbol zastępczy numeru slajdu 3">
            <a:extLst>
              <a:ext uri="{FF2B5EF4-FFF2-40B4-BE49-F238E27FC236}">
                <a16:creationId xmlns:a16="http://schemas.microsoft.com/office/drawing/2014/main" id="{ECE72CC7-0B33-4ACE-85C0-81D20ADE3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231FAAE-F2C1-440C-BE0E-F138E58C4B8D}" type="slidenum">
              <a:rPr lang="pl-PL" altLang="pl-PL" smtClean="0">
                <a:latin typeface="Calibri" panose="020F0502020204030204" pitchFamily="34" charset="0"/>
              </a:rPr>
              <a:pPr/>
              <a:t>24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>
            <a:extLst>
              <a:ext uri="{FF2B5EF4-FFF2-40B4-BE49-F238E27FC236}">
                <a16:creationId xmlns:a16="http://schemas.microsoft.com/office/drawing/2014/main" id="{A1E6C32F-7BC4-4E10-A6A9-8F88DB89F4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ymbol zastępczy notatek 2">
            <a:extLst>
              <a:ext uri="{FF2B5EF4-FFF2-40B4-BE49-F238E27FC236}">
                <a16:creationId xmlns:a16="http://schemas.microsoft.com/office/drawing/2014/main" id="{FC0AA669-C7D7-484C-864A-4FB33A0D0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1444" name="Symbol zastępczy numeru slajdu 3">
            <a:extLst>
              <a:ext uri="{FF2B5EF4-FFF2-40B4-BE49-F238E27FC236}">
                <a16:creationId xmlns:a16="http://schemas.microsoft.com/office/drawing/2014/main" id="{F70C406C-7B0C-48BE-A77C-ED30758D0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C6FA7C5-A207-47C4-A0AE-374A9CA72FAD}" type="slidenum">
              <a:rPr lang="pl-PL" altLang="pl-PL" smtClean="0">
                <a:latin typeface="Calibri" panose="020F0502020204030204" pitchFamily="34" charset="0"/>
              </a:rPr>
              <a:pPr/>
              <a:t>25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>
            <a:extLst>
              <a:ext uri="{FF2B5EF4-FFF2-40B4-BE49-F238E27FC236}">
                <a16:creationId xmlns:a16="http://schemas.microsoft.com/office/drawing/2014/main" id="{41DE3982-2F5B-49AF-B4A9-C018F2E52F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>
            <a:extLst>
              <a:ext uri="{FF2B5EF4-FFF2-40B4-BE49-F238E27FC236}">
                <a16:creationId xmlns:a16="http://schemas.microsoft.com/office/drawing/2014/main" id="{118DEA21-6743-4F8D-B86E-8DCF8D7CDF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3492" name="Symbol zastępczy numeru slajdu 3">
            <a:extLst>
              <a:ext uri="{FF2B5EF4-FFF2-40B4-BE49-F238E27FC236}">
                <a16:creationId xmlns:a16="http://schemas.microsoft.com/office/drawing/2014/main" id="{9BDDAC48-3C56-4E60-8ED0-588BBC5FE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1837777-AEBB-41EE-A425-7F130CCFEBB7}" type="slidenum">
              <a:rPr lang="pl-PL" altLang="pl-PL" smtClean="0">
                <a:latin typeface="Calibri" panose="020F0502020204030204" pitchFamily="34" charset="0"/>
              </a:rPr>
              <a:pPr/>
              <a:t>26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>
            <a:extLst>
              <a:ext uri="{FF2B5EF4-FFF2-40B4-BE49-F238E27FC236}">
                <a16:creationId xmlns:a16="http://schemas.microsoft.com/office/drawing/2014/main" id="{DACCE73D-9868-422B-9B85-6CBE72AB37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>
            <a:extLst>
              <a:ext uri="{FF2B5EF4-FFF2-40B4-BE49-F238E27FC236}">
                <a16:creationId xmlns:a16="http://schemas.microsoft.com/office/drawing/2014/main" id="{C00D3BBD-6CE4-4F4F-80FE-F6CEFE0685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5540" name="Symbol zastępczy numeru slajdu 3">
            <a:extLst>
              <a:ext uri="{FF2B5EF4-FFF2-40B4-BE49-F238E27FC236}">
                <a16:creationId xmlns:a16="http://schemas.microsoft.com/office/drawing/2014/main" id="{6EC543EA-13C5-4EE7-B7C3-84A955AC9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63C6F5F-D04B-4763-8716-E27DADBCB945}" type="slidenum">
              <a:rPr lang="pl-PL" altLang="pl-PL" smtClean="0">
                <a:latin typeface="Calibri" panose="020F0502020204030204" pitchFamily="34" charset="0"/>
              </a:rPr>
              <a:pPr/>
              <a:t>27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>
            <a:extLst>
              <a:ext uri="{FF2B5EF4-FFF2-40B4-BE49-F238E27FC236}">
                <a16:creationId xmlns:a16="http://schemas.microsoft.com/office/drawing/2014/main" id="{D9A43136-8619-4D79-80FF-0A67BD376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>
            <a:extLst>
              <a:ext uri="{FF2B5EF4-FFF2-40B4-BE49-F238E27FC236}">
                <a16:creationId xmlns:a16="http://schemas.microsoft.com/office/drawing/2014/main" id="{376CBCB5-9143-4F88-9AAB-1211F5B3EC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7588" name="Symbol zastępczy numeru slajdu 3">
            <a:extLst>
              <a:ext uri="{FF2B5EF4-FFF2-40B4-BE49-F238E27FC236}">
                <a16:creationId xmlns:a16="http://schemas.microsoft.com/office/drawing/2014/main" id="{C14D2613-FBF4-4CF0-8818-3FFD90D1C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5FF39DF-A981-41E3-8DF1-02117B8504B9}" type="slidenum">
              <a:rPr lang="pl-PL" altLang="pl-PL" smtClean="0">
                <a:latin typeface="Calibri" panose="020F0502020204030204" pitchFamily="34" charset="0"/>
              </a:rPr>
              <a:pPr/>
              <a:t>28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>
            <a:extLst>
              <a:ext uri="{FF2B5EF4-FFF2-40B4-BE49-F238E27FC236}">
                <a16:creationId xmlns:a16="http://schemas.microsoft.com/office/drawing/2014/main" id="{4541CE85-066A-4B64-A9F6-A7FF39EEA6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ymbol zastępczy notatek 2">
            <a:extLst>
              <a:ext uri="{FF2B5EF4-FFF2-40B4-BE49-F238E27FC236}">
                <a16:creationId xmlns:a16="http://schemas.microsoft.com/office/drawing/2014/main" id="{DBC3A508-A9B6-481A-A5CB-CB2F34A2B8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9636" name="Symbol zastępczy numeru slajdu 3">
            <a:extLst>
              <a:ext uri="{FF2B5EF4-FFF2-40B4-BE49-F238E27FC236}">
                <a16:creationId xmlns:a16="http://schemas.microsoft.com/office/drawing/2014/main" id="{EA5CB560-ECF2-465A-A103-97192E8F3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D96FBDE-E68E-4D30-8657-E9CE8A7F3135}" type="slidenum">
              <a:rPr lang="pl-PL" altLang="pl-PL" smtClean="0">
                <a:latin typeface="Calibri" panose="020F0502020204030204" pitchFamily="34" charset="0"/>
              </a:rPr>
              <a:pPr/>
              <a:t>29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>
            <a:extLst>
              <a:ext uri="{FF2B5EF4-FFF2-40B4-BE49-F238E27FC236}">
                <a16:creationId xmlns:a16="http://schemas.microsoft.com/office/drawing/2014/main" id="{46A394BF-3837-457C-9ACE-60676DF817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>
            <a:extLst>
              <a:ext uri="{FF2B5EF4-FFF2-40B4-BE49-F238E27FC236}">
                <a16:creationId xmlns:a16="http://schemas.microsoft.com/office/drawing/2014/main" id="{AFD35633-1B6F-4238-BFFF-8FDA38ACC6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684" name="Symbol zastępczy numeru slajdu 3">
            <a:extLst>
              <a:ext uri="{FF2B5EF4-FFF2-40B4-BE49-F238E27FC236}">
                <a16:creationId xmlns:a16="http://schemas.microsoft.com/office/drawing/2014/main" id="{728115C9-3D0D-4A02-BD17-D45978C8A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98D438D-65A7-4204-938E-680A73C400C6}" type="slidenum">
              <a:rPr lang="pl-PL" altLang="pl-PL" smtClean="0">
                <a:latin typeface="Calibri" panose="020F0502020204030204" pitchFamily="34" charset="0"/>
              </a:rPr>
              <a:pPr/>
              <a:t>30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F7DBE356-4422-45C0-8B46-440C72539D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7AFB9E2F-DF7A-4888-ACB9-18D75980F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E0B779F8-564D-48E9-86C6-957646C82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1CB5960-CD6F-4088-9C76-139F4CC1DDA2}" type="slidenum">
              <a:rPr lang="pl-PL" altLang="pl-PL" smtClean="0">
                <a:latin typeface="Calibri" panose="020F0502020204030204" pitchFamily="34" charset="0"/>
              </a:rPr>
              <a:pPr/>
              <a:t>4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>
            <a:extLst>
              <a:ext uri="{FF2B5EF4-FFF2-40B4-BE49-F238E27FC236}">
                <a16:creationId xmlns:a16="http://schemas.microsoft.com/office/drawing/2014/main" id="{6E933E9B-F225-41CA-8994-FDE7AF0DCE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>
            <a:extLst>
              <a:ext uri="{FF2B5EF4-FFF2-40B4-BE49-F238E27FC236}">
                <a16:creationId xmlns:a16="http://schemas.microsoft.com/office/drawing/2014/main" id="{9CF4CC90-67EC-4FC1-A413-9D47347871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3732" name="Symbol zastępczy numeru slajdu 3">
            <a:extLst>
              <a:ext uri="{FF2B5EF4-FFF2-40B4-BE49-F238E27FC236}">
                <a16:creationId xmlns:a16="http://schemas.microsoft.com/office/drawing/2014/main" id="{3C0B441B-7245-4F74-B947-D9D445BEA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ED05AAE-B416-4D33-B30B-64AF8E624258}" type="slidenum">
              <a:rPr lang="pl-PL" altLang="pl-PL" smtClean="0">
                <a:latin typeface="Calibri" panose="020F0502020204030204" pitchFamily="34" charset="0"/>
              </a:rPr>
              <a:pPr/>
              <a:t>31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>
            <a:extLst>
              <a:ext uri="{FF2B5EF4-FFF2-40B4-BE49-F238E27FC236}">
                <a16:creationId xmlns:a16="http://schemas.microsoft.com/office/drawing/2014/main" id="{E299B6B1-3414-4CF9-807E-CF12396B75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ymbol zastępczy notatek 2">
            <a:extLst>
              <a:ext uri="{FF2B5EF4-FFF2-40B4-BE49-F238E27FC236}">
                <a16:creationId xmlns:a16="http://schemas.microsoft.com/office/drawing/2014/main" id="{695B81AD-FCE0-4395-85FF-6EF6C03F50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5780" name="Symbol zastępczy numeru slajdu 3">
            <a:extLst>
              <a:ext uri="{FF2B5EF4-FFF2-40B4-BE49-F238E27FC236}">
                <a16:creationId xmlns:a16="http://schemas.microsoft.com/office/drawing/2014/main" id="{98AE840F-05A8-426E-BA64-66C472CE5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E1EE5E8-4F67-404C-9217-E5C42E67E17C}" type="slidenum">
              <a:rPr lang="pl-PL" altLang="pl-PL" smtClean="0">
                <a:latin typeface="Calibri" panose="020F0502020204030204" pitchFamily="34" charset="0"/>
              </a:rPr>
              <a:pPr/>
              <a:t>32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>
            <a:extLst>
              <a:ext uri="{FF2B5EF4-FFF2-40B4-BE49-F238E27FC236}">
                <a16:creationId xmlns:a16="http://schemas.microsoft.com/office/drawing/2014/main" id="{6F4A5C7C-96BF-4BDB-B57D-B0C6F219A4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>
            <a:extLst>
              <a:ext uri="{FF2B5EF4-FFF2-40B4-BE49-F238E27FC236}">
                <a16:creationId xmlns:a16="http://schemas.microsoft.com/office/drawing/2014/main" id="{9CB5915D-F6C1-4210-83C4-9407657D6A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7828" name="Symbol zastępczy numeru slajdu 3">
            <a:extLst>
              <a:ext uri="{FF2B5EF4-FFF2-40B4-BE49-F238E27FC236}">
                <a16:creationId xmlns:a16="http://schemas.microsoft.com/office/drawing/2014/main" id="{F535E0A8-1C29-48E8-B200-11212B42C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09D968A-EBEE-437C-8017-E39A15EEA5E8}" type="slidenum">
              <a:rPr lang="pl-PL" altLang="pl-PL" smtClean="0">
                <a:latin typeface="Calibri" panose="020F0502020204030204" pitchFamily="34" charset="0"/>
              </a:rPr>
              <a:pPr/>
              <a:t>33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id="{19904AB1-8CBA-47F8-BFB8-02A90E2947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id="{50AC7BBC-E0D4-4724-953C-47ACEFDB94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id="{8FECC221-5D44-4F5D-81BE-4DFF8AB87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CEA2C54-2C28-4680-8E4E-31438622F603}" type="slidenum">
              <a:rPr lang="pl-PL" altLang="pl-PL" smtClean="0">
                <a:latin typeface="Calibri" panose="020F0502020204030204" pitchFamily="34" charset="0"/>
              </a:rPr>
              <a:pPr/>
              <a:t>34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obrazu slajdu 1">
            <a:extLst>
              <a:ext uri="{FF2B5EF4-FFF2-40B4-BE49-F238E27FC236}">
                <a16:creationId xmlns:a16="http://schemas.microsoft.com/office/drawing/2014/main" id="{55EC53BD-E778-49FD-ACF1-04A54C31AA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Symbol zastępczy notatek 2">
            <a:extLst>
              <a:ext uri="{FF2B5EF4-FFF2-40B4-BE49-F238E27FC236}">
                <a16:creationId xmlns:a16="http://schemas.microsoft.com/office/drawing/2014/main" id="{C14D1F05-435F-4D2E-A7BD-DF1FF7C132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81924" name="Symbol zastępczy numeru slajdu 3">
            <a:extLst>
              <a:ext uri="{FF2B5EF4-FFF2-40B4-BE49-F238E27FC236}">
                <a16:creationId xmlns:a16="http://schemas.microsoft.com/office/drawing/2014/main" id="{F3EF8C3C-F5D9-48CB-BC2B-495195624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E043EEF-A7A4-4146-B7B8-CAF1D6FDD2BB}" type="slidenum">
              <a:rPr lang="pl-PL" altLang="pl-PL" smtClean="0">
                <a:latin typeface="Calibri" panose="020F0502020204030204" pitchFamily="34" charset="0"/>
              </a:rPr>
              <a:pPr/>
              <a:t>35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>
            <a:extLst>
              <a:ext uri="{FF2B5EF4-FFF2-40B4-BE49-F238E27FC236}">
                <a16:creationId xmlns:a16="http://schemas.microsoft.com/office/drawing/2014/main" id="{54C26A53-368E-480E-A87E-F491481B37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ymbol zastępczy notatek 2">
            <a:extLst>
              <a:ext uri="{FF2B5EF4-FFF2-40B4-BE49-F238E27FC236}">
                <a16:creationId xmlns:a16="http://schemas.microsoft.com/office/drawing/2014/main" id="{20FEF29A-7E41-494D-8447-36472A3C93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83972" name="Symbol zastępczy numeru slajdu 3">
            <a:extLst>
              <a:ext uri="{FF2B5EF4-FFF2-40B4-BE49-F238E27FC236}">
                <a16:creationId xmlns:a16="http://schemas.microsoft.com/office/drawing/2014/main" id="{8FA67ECA-5FAE-464F-84EF-F47ED9FDC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FAC7762-8FC8-4EEA-8ED2-58053488B089}" type="slidenum">
              <a:rPr lang="pl-PL" altLang="pl-PL" smtClean="0">
                <a:latin typeface="Calibri" panose="020F0502020204030204" pitchFamily="34" charset="0"/>
              </a:rPr>
              <a:pPr/>
              <a:t>36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>
            <a:extLst>
              <a:ext uri="{FF2B5EF4-FFF2-40B4-BE49-F238E27FC236}">
                <a16:creationId xmlns:a16="http://schemas.microsoft.com/office/drawing/2014/main" id="{83E4C37E-FD55-432B-92D6-2F960695E6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ymbol zastępczy notatek 2">
            <a:extLst>
              <a:ext uri="{FF2B5EF4-FFF2-40B4-BE49-F238E27FC236}">
                <a16:creationId xmlns:a16="http://schemas.microsoft.com/office/drawing/2014/main" id="{4E5C42E0-9F6F-4BBC-83D0-E2E18B5189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86020" name="Symbol zastępczy numeru slajdu 3">
            <a:extLst>
              <a:ext uri="{FF2B5EF4-FFF2-40B4-BE49-F238E27FC236}">
                <a16:creationId xmlns:a16="http://schemas.microsoft.com/office/drawing/2014/main" id="{FEBD004B-6661-4E0D-B4CE-2E104E147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ACFE191-9397-4521-9A0A-4B9380DFBEBA}" type="slidenum">
              <a:rPr lang="pl-PL" altLang="pl-PL" smtClean="0">
                <a:latin typeface="Calibri" panose="020F0502020204030204" pitchFamily="34" charset="0"/>
              </a:rPr>
              <a:pPr/>
              <a:t>37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>
            <a:extLst>
              <a:ext uri="{FF2B5EF4-FFF2-40B4-BE49-F238E27FC236}">
                <a16:creationId xmlns:a16="http://schemas.microsoft.com/office/drawing/2014/main" id="{12CB12B1-2E29-4954-9454-A7BD6A4E98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ymbol zastępczy notatek 2">
            <a:extLst>
              <a:ext uri="{FF2B5EF4-FFF2-40B4-BE49-F238E27FC236}">
                <a16:creationId xmlns:a16="http://schemas.microsoft.com/office/drawing/2014/main" id="{629A3304-A5E3-4EFE-A33B-A419BF477A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88068" name="Symbol zastępczy numeru slajdu 3">
            <a:extLst>
              <a:ext uri="{FF2B5EF4-FFF2-40B4-BE49-F238E27FC236}">
                <a16:creationId xmlns:a16="http://schemas.microsoft.com/office/drawing/2014/main" id="{CD90352D-8E05-4A3F-8B35-082104B4F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F2F7136-CCB7-4369-BAFD-2D2CFE024B41}" type="slidenum">
              <a:rPr lang="pl-PL" altLang="pl-PL" smtClean="0">
                <a:latin typeface="Calibri" panose="020F0502020204030204" pitchFamily="34" charset="0"/>
              </a:rPr>
              <a:pPr/>
              <a:t>38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>
            <a:extLst>
              <a:ext uri="{FF2B5EF4-FFF2-40B4-BE49-F238E27FC236}">
                <a16:creationId xmlns:a16="http://schemas.microsoft.com/office/drawing/2014/main" id="{5628B8B6-5A8F-4B40-A926-A2A9B93A28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Symbol zastępczy notatek 2">
            <a:extLst>
              <a:ext uri="{FF2B5EF4-FFF2-40B4-BE49-F238E27FC236}">
                <a16:creationId xmlns:a16="http://schemas.microsoft.com/office/drawing/2014/main" id="{8C0A1318-4614-490D-B534-8F0DAF6F27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0116" name="Symbol zastępczy numeru slajdu 3">
            <a:extLst>
              <a:ext uri="{FF2B5EF4-FFF2-40B4-BE49-F238E27FC236}">
                <a16:creationId xmlns:a16="http://schemas.microsoft.com/office/drawing/2014/main" id="{D7EDEF69-FDB3-4BC0-A09E-A52FAB5B2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145D2A4-E67E-4A5C-8CA0-BF30087D1DD3}" type="slidenum">
              <a:rPr lang="pl-PL" altLang="pl-PL" smtClean="0">
                <a:latin typeface="Calibri" panose="020F0502020204030204" pitchFamily="34" charset="0"/>
              </a:rPr>
              <a:pPr/>
              <a:t>39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F902BC94-5559-42DC-ADD1-EB4201B38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13C9E21E-6ADC-4BC5-A174-5D7A923E0D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E4AB53B4-A377-43CA-98C8-2E7F66116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FC0CF40-0D3B-4253-A357-1953EB1A86E8}" type="slidenum">
              <a:rPr lang="pl-PL" altLang="pl-PL" smtClean="0">
                <a:latin typeface="Calibri" panose="020F0502020204030204" pitchFamily="34" charset="0"/>
              </a:rPr>
              <a:pPr/>
              <a:t>40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>
            <a:extLst>
              <a:ext uri="{FF2B5EF4-FFF2-40B4-BE49-F238E27FC236}">
                <a16:creationId xmlns:a16="http://schemas.microsoft.com/office/drawing/2014/main" id="{2202C53C-372F-4B95-9E7C-30E10E4909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>
            <a:extLst>
              <a:ext uri="{FF2B5EF4-FFF2-40B4-BE49-F238E27FC236}">
                <a16:creationId xmlns:a16="http://schemas.microsoft.com/office/drawing/2014/main" id="{885B879B-EC3C-4011-884D-5BEDF06CE7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0484" name="Symbol zastępczy numeru slajdu 3">
            <a:extLst>
              <a:ext uri="{FF2B5EF4-FFF2-40B4-BE49-F238E27FC236}">
                <a16:creationId xmlns:a16="http://schemas.microsoft.com/office/drawing/2014/main" id="{2D9FFA48-AF78-4BCA-824D-D4B2F1E3B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D4B55CB-54A9-4992-964B-7BC5FB09A439}" type="slidenum">
              <a:rPr lang="pl-PL" altLang="pl-PL" smtClean="0">
                <a:latin typeface="Calibri" panose="020F0502020204030204" pitchFamily="34" charset="0"/>
              </a:rPr>
              <a:pPr/>
              <a:t>5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6F9ED1B0-33EA-415E-A419-A60E6A6182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3461385C-CC68-4892-B0BA-AB1BB7190B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3A4BE436-8A31-48EC-A8D7-C12D21A92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B5B9661-1E86-4026-B222-9B7293706259}" type="slidenum">
              <a:rPr lang="pl-PL" altLang="pl-PL" smtClean="0">
                <a:latin typeface="Calibri" panose="020F0502020204030204" pitchFamily="34" charset="0"/>
              </a:rPr>
              <a:pPr/>
              <a:t>41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>
            <a:extLst>
              <a:ext uri="{FF2B5EF4-FFF2-40B4-BE49-F238E27FC236}">
                <a16:creationId xmlns:a16="http://schemas.microsoft.com/office/drawing/2014/main" id="{82700EAE-4F4E-43BB-950D-2DBCDA9BED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>
            <a:extLst>
              <a:ext uri="{FF2B5EF4-FFF2-40B4-BE49-F238E27FC236}">
                <a16:creationId xmlns:a16="http://schemas.microsoft.com/office/drawing/2014/main" id="{9650DD8E-FB91-47CB-99A8-6138CFCC09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6260" name="Symbol zastępczy numeru slajdu 3">
            <a:extLst>
              <a:ext uri="{FF2B5EF4-FFF2-40B4-BE49-F238E27FC236}">
                <a16:creationId xmlns:a16="http://schemas.microsoft.com/office/drawing/2014/main" id="{54ECA014-3129-4273-AAA0-FD98ECEBA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AA91546-B550-4E9C-8AD7-E9684F55CF4D}" type="slidenum">
              <a:rPr lang="pl-PL" altLang="pl-PL" smtClean="0">
                <a:latin typeface="Calibri" panose="020F0502020204030204" pitchFamily="34" charset="0"/>
              </a:rPr>
              <a:pPr/>
              <a:t>42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>
            <a:extLst>
              <a:ext uri="{FF2B5EF4-FFF2-40B4-BE49-F238E27FC236}">
                <a16:creationId xmlns:a16="http://schemas.microsoft.com/office/drawing/2014/main" id="{B0972485-9773-4513-9D95-BBF642602B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ymbol zastępczy notatek 2">
            <a:extLst>
              <a:ext uri="{FF2B5EF4-FFF2-40B4-BE49-F238E27FC236}">
                <a16:creationId xmlns:a16="http://schemas.microsoft.com/office/drawing/2014/main" id="{4A7462F7-D3C1-4CA3-BC38-60A89AD66E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8308" name="Symbol zastępczy numeru slajdu 3">
            <a:extLst>
              <a:ext uri="{FF2B5EF4-FFF2-40B4-BE49-F238E27FC236}">
                <a16:creationId xmlns:a16="http://schemas.microsoft.com/office/drawing/2014/main" id="{288F8A25-74AF-4365-B784-6F7DBE68B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1771889-838D-4772-B4C2-46BAA198AFE5}" type="slidenum">
              <a:rPr lang="pl-PL" altLang="pl-PL" smtClean="0">
                <a:latin typeface="Calibri" panose="020F0502020204030204" pitchFamily="34" charset="0"/>
              </a:rPr>
              <a:pPr/>
              <a:t>43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ymbol zastępczy obrazu slajdu 1">
            <a:extLst>
              <a:ext uri="{FF2B5EF4-FFF2-40B4-BE49-F238E27FC236}">
                <a16:creationId xmlns:a16="http://schemas.microsoft.com/office/drawing/2014/main" id="{1620B626-5D68-4023-91BF-23C9A7A11B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ymbol zastępczy notatek 2">
            <a:extLst>
              <a:ext uri="{FF2B5EF4-FFF2-40B4-BE49-F238E27FC236}">
                <a16:creationId xmlns:a16="http://schemas.microsoft.com/office/drawing/2014/main" id="{C86644BD-6A35-4CD5-B396-DF363C6A36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0356" name="Symbol zastępczy numeru slajdu 3">
            <a:extLst>
              <a:ext uri="{FF2B5EF4-FFF2-40B4-BE49-F238E27FC236}">
                <a16:creationId xmlns:a16="http://schemas.microsoft.com/office/drawing/2014/main" id="{33D5EF24-991F-4E78-84FB-D5AF5EC7F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DAFC18F-114B-431C-80D2-2406130FDC7F}" type="slidenum">
              <a:rPr lang="pl-PL" altLang="pl-PL" smtClean="0">
                <a:latin typeface="Calibri" panose="020F0502020204030204" pitchFamily="34" charset="0"/>
              </a:rPr>
              <a:pPr/>
              <a:t>44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>
            <a:extLst>
              <a:ext uri="{FF2B5EF4-FFF2-40B4-BE49-F238E27FC236}">
                <a16:creationId xmlns:a16="http://schemas.microsoft.com/office/drawing/2014/main" id="{D067C533-2020-438C-8759-303F145289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>
            <a:extLst>
              <a:ext uri="{FF2B5EF4-FFF2-40B4-BE49-F238E27FC236}">
                <a16:creationId xmlns:a16="http://schemas.microsoft.com/office/drawing/2014/main" id="{506E0542-453E-41A6-8D24-C87594242C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2404" name="Symbol zastępczy numeru slajdu 3">
            <a:extLst>
              <a:ext uri="{FF2B5EF4-FFF2-40B4-BE49-F238E27FC236}">
                <a16:creationId xmlns:a16="http://schemas.microsoft.com/office/drawing/2014/main" id="{7A237FEF-A772-4321-AD31-2D6A4B94A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A192EC2-CA97-4042-954A-EFE5C61C131C}" type="slidenum">
              <a:rPr lang="pl-PL" altLang="pl-PL" smtClean="0">
                <a:latin typeface="Calibri" panose="020F0502020204030204" pitchFamily="34" charset="0"/>
              </a:rPr>
              <a:pPr/>
              <a:t>45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>
            <a:extLst>
              <a:ext uri="{FF2B5EF4-FFF2-40B4-BE49-F238E27FC236}">
                <a16:creationId xmlns:a16="http://schemas.microsoft.com/office/drawing/2014/main" id="{3015F873-1309-4D45-9982-1CC86CAE70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>
            <a:extLst>
              <a:ext uri="{FF2B5EF4-FFF2-40B4-BE49-F238E27FC236}">
                <a16:creationId xmlns:a16="http://schemas.microsoft.com/office/drawing/2014/main" id="{BAD3D438-0527-4FEE-9CB1-D5074494BC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4452" name="Symbol zastępczy numeru slajdu 3">
            <a:extLst>
              <a:ext uri="{FF2B5EF4-FFF2-40B4-BE49-F238E27FC236}">
                <a16:creationId xmlns:a16="http://schemas.microsoft.com/office/drawing/2014/main" id="{A717042E-ABAF-4066-ADF6-CBB5E0874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27A7EF9-554F-4DAD-92D2-99A9E69D5F41}" type="slidenum">
              <a:rPr lang="pl-PL" altLang="pl-PL" smtClean="0">
                <a:latin typeface="Calibri" panose="020F0502020204030204" pitchFamily="34" charset="0"/>
              </a:rPr>
              <a:pPr/>
              <a:t>46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>
            <a:extLst>
              <a:ext uri="{FF2B5EF4-FFF2-40B4-BE49-F238E27FC236}">
                <a16:creationId xmlns:a16="http://schemas.microsoft.com/office/drawing/2014/main" id="{A6F21F10-9FB7-4622-A020-13FC9291A5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>
            <a:extLst>
              <a:ext uri="{FF2B5EF4-FFF2-40B4-BE49-F238E27FC236}">
                <a16:creationId xmlns:a16="http://schemas.microsoft.com/office/drawing/2014/main" id="{CAAC2218-65AB-4BC6-A5A4-1B25440FC9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6500" name="Symbol zastępczy numeru slajdu 3">
            <a:extLst>
              <a:ext uri="{FF2B5EF4-FFF2-40B4-BE49-F238E27FC236}">
                <a16:creationId xmlns:a16="http://schemas.microsoft.com/office/drawing/2014/main" id="{410443D2-BDE1-4D0B-8716-4D893CEE6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F1E2226-79D5-4B8B-8EA9-2C99ADAEC6F8}" type="slidenum">
              <a:rPr lang="pl-PL" altLang="pl-PL" smtClean="0">
                <a:latin typeface="Calibri" panose="020F0502020204030204" pitchFamily="34" charset="0"/>
              </a:rPr>
              <a:pPr/>
              <a:t>47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C3DD4922-3D99-4D4C-98F0-82FF49494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964B5A63-26C7-44D2-B8F2-C70D45DEDF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080881E7-6D72-429F-8C13-8D6B9696A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9489E03-2F5F-4182-B00F-52370566B85A}" type="slidenum">
              <a:rPr lang="pl-PL" altLang="pl-PL" smtClean="0">
                <a:latin typeface="Calibri" panose="020F0502020204030204" pitchFamily="34" charset="0"/>
              </a:rPr>
              <a:pPr/>
              <a:t>48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ymbol zastępczy obrazu slajdu 1">
            <a:extLst>
              <a:ext uri="{FF2B5EF4-FFF2-40B4-BE49-F238E27FC236}">
                <a16:creationId xmlns:a16="http://schemas.microsoft.com/office/drawing/2014/main" id="{DBC3E4EF-3DB6-41B2-BA17-EDBE07EAB2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Symbol zastępczy notatek 2">
            <a:extLst>
              <a:ext uri="{FF2B5EF4-FFF2-40B4-BE49-F238E27FC236}">
                <a16:creationId xmlns:a16="http://schemas.microsoft.com/office/drawing/2014/main" id="{F31AABB5-4452-4AB5-89E2-14368ACEA6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0596" name="Symbol zastępczy numeru slajdu 3">
            <a:extLst>
              <a:ext uri="{FF2B5EF4-FFF2-40B4-BE49-F238E27FC236}">
                <a16:creationId xmlns:a16="http://schemas.microsoft.com/office/drawing/2014/main" id="{D74B820E-935D-4645-A00B-4004B8D22C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42AC999-CE0B-4007-8A4A-DE448599B9C1}" type="slidenum">
              <a:rPr lang="pl-PL" altLang="pl-PL" smtClean="0">
                <a:latin typeface="Calibri" panose="020F0502020204030204" pitchFamily="34" charset="0"/>
              </a:rPr>
              <a:pPr/>
              <a:t>49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>
            <a:extLst>
              <a:ext uri="{FF2B5EF4-FFF2-40B4-BE49-F238E27FC236}">
                <a16:creationId xmlns:a16="http://schemas.microsoft.com/office/drawing/2014/main" id="{5C3B26A2-6E29-4828-BDB4-A90CCD1D8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>
            <a:extLst>
              <a:ext uri="{FF2B5EF4-FFF2-40B4-BE49-F238E27FC236}">
                <a16:creationId xmlns:a16="http://schemas.microsoft.com/office/drawing/2014/main" id="{6EE7D2C4-D5C1-4809-BD52-38A8A2C320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2644" name="Symbol zastępczy numeru slajdu 3">
            <a:extLst>
              <a:ext uri="{FF2B5EF4-FFF2-40B4-BE49-F238E27FC236}">
                <a16:creationId xmlns:a16="http://schemas.microsoft.com/office/drawing/2014/main" id="{3C8EF453-390E-4584-A65E-2C4F69A06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5807DF5-F04A-4EE4-84FC-C3805F0D3FC4}" type="slidenum">
              <a:rPr lang="pl-PL" altLang="pl-PL" smtClean="0">
                <a:latin typeface="Calibri" panose="020F0502020204030204" pitchFamily="34" charset="0"/>
              </a:rPr>
              <a:pPr/>
              <a:t>50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>
            <a:extLst>
              <a:ext uri="{FF2B5EF4-FFF2-40B4-BE49-F238E27FC236}">
                <a16:creationId xmlns:a16="http://schemas.microsoft.com/office/drawing/2014/main" id="{9F4C25D1-8F53-40AF-BE1D-B621EA05FE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>
            <a:extLst>
              <a:ext uri="{FF2B5EF4-FFF2-40B4-BE49-F238E27FC236}">
                <a16:creationId xmlns:a16="http://schemas.microsoft.com/office/drawing/2014/main" id="{32476F3F-16DE-4656-A8E8-51E5B62895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2532" name="Symbol zastępczy numeru slajdu 3">
            <a:extLst>
              <a:ext uri="{FF2B5EF4-FFF2-40B4-BE49-F238E27FC236}">
                <a16:creationId xmlns:a16="http://schemas.microsoft.com/office/drawing/2014/main" id="{3574849F-72DD-44BA-BCE5-266A73449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A4A0BFD-6722-498B-8F8F-C1047038BF55}" type="slidenum">
              <a:rPr lang="pl-PL" altLang="pl-PL" smtClean="0">
                <a:latin typeface="Calibri" panose="020F0502020204030204" pitchFamily="34" charset="0"/>
              </a:rPr>
              <a:pPr/>
              <a:t>6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ymbol zastępczy obrazu slajdu 1">
            <a:extLst>
              <a:ext uri="{FF2B5EF4-FFF2-40B4-BE49-F238E27FC236}">
                <a16:creationId xmlns:a16="http://schemas.microsoft.com/office/drawing/2014/main" id="{83864865-6DA3-4454-A416-5568E74AB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Symbol zastępczy notatek 2">
            <a:extLst>
              <a:ext uri="{FF2B5EF4-FFF2-40B4-BE49-F238E27FC236}">
                <a16:creationId xmlns:a16="http://schemas.microsoft.com/office/drawing/2014/main" id="{134D7B3A-647C-4DA7-93A6-C60E4C4C06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4692" name="Symbol zastępczy numeru slajdu 3">
            <a:extLst>
              <a:ext uri="{FF2B5EF4-FFF2-40B4-BE49-F238E27FC236}">
                <a16:creationId xmlns:a16="http://schemas.microsoft.com/office/drawing/2014/main" id="{3D3C51C7-0220-49F9-9743-AE8F7DD40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0C2C0AF-6466-4A7D-8DC1-4609FDD65044}" type="slidenum">
              <a:rPr lang="pl-PL" altLang="pl-PL" smtClean="0">
                <a:latin typeface="Calibri" panose="020F0502020204030204" pitchFamily="34" charset="0"/>
              </a:rPr>
              <a:pPr/>
              <a:t>51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>
            <a:extLst>
              <a:ext uri="{FF2B5EF4-FFF2-40B4-BE49-F238E27FC236}">
                <a16:creationId xmlns:a16="http://schemas.microsoft.com/office/drawing/2014/main" id="{1B34C257-CCE4-43DE-AE47-D3792170D3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>
            <a:extLst>
              <a:ext uri="{FF2B5EF4-FFF2-40B4-BE49-F238E27FC236}">
                <a16:creationId xmlns:a16="http://schemas.microsoft.com/office/drawing/2014/main" id="{2E0A1DBB-867F-43CA-83F0-8A65E3D493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6740" name="Symbol zastępczy numeru slajdu 3">
            <a:extLst>
              <a:ext uri="{FF2B5EF4-FFF2-40B4-BE49-F238E27FC236}">
                <a16:creationId xmlns:a16="http://schemas.microsoft.com/office/drawing/2014/main" id="{8F687E3D-B3A4-4FBB-9EE3-CE9815071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57C48D8-96D5-41FB-ADE6-4A0FD32BF6F4}" type="slidenum">
              <a:rPr lang="pl-PL" altLang="pl-PL" smtClean="0">
                <a:latin typeface="Calibri" panose="020F0502020204030204" pitchFamily="34" charset="0"/>
              </a:rPr>
              <a:pPr/>
              <a:t>52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ymbol zastępczy obrazu slajdu 1">
            <a:extLst>
              <a:ext uri="{FF2B5EF4-FFF2-40B4-BE49-F238E27FC236}">
                <a16:creationId xmlns:a16="http://schemas.microsoft.com/office/drawing/2014/main" id="{9C58E0D5-5C57-4C54-8566-47B946FFD0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Symbol zastępczy notatek 2">
            <a:extLst>
              <a:ext uri="{FF2B5EF4-FFF2-40B4-BE49-F238E27FC236}">
                <a16:creationId xmlns:a16="http://schemas.microsoft.com/office/drawing/2014/main" id="{2263B938-7561-4BAD-81EF-01395EAB8D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8788" name="Symbol zastępczy numeru slajdu 3">
            <a:extLst>
              <a:ext uri="{FF2B5EF4-FFF2-40B4-BE49-F238E27FC236}">
                <a16:creationId xmlns:a16="http://schemas.microsoft.com/office/drawing/2014/main" id="{CFB119BB-0990-43DE-81EE-1CBDCA0BA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2FE29F2-3137-4F28-89DC-C593D899FFFA}" type="slidenum">
              <a:rPr lang="pl-PL" altLang="pl-PL" smtClean="0">
                <a:latin typeface="Calibri" panose="020F0502020204030204" pitchFamily="34" charset="0"/>
              </a:rPr>
              <a:pPr/>
              <a:t>53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obrazu slajdu 1">
            <a:extLst>
              <a:ext uri="{FF2B5EF4-FFF2-40B4-BE49-F238E27FC236}">
                <a16:creationId xmlns:a16="http://schemas.microsoft.com/office/drawing/2014/main" id="{4B419F59-7602-4943-8882-C6254460E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Symbol zastępczy notatek 2">
            <a:extLst>
              <a:ext uri="{FF2B5EF4-FFF2-40B4-BE49-F238E27FC236}">
                <a16:creationId xmlns:a16="http://schemas.microsoft.com/office/drawing/2014/main" id="{CC7EC3EB-0161-4106-9DF4-877866398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20836" name="Symbol zastępczy numeru slajdu 3">
            <a:extLst>
              <a:ext uri="{FF2B5EF4-FFF2-40B4-BE49-F238E27FC236}">
                <a16:creationId xmlns:a16="http://schemas.microsoft.com/office/drawing/2014/main" id="{8B7A27B3-7CF2-48B1-A4E1-B5EDCD238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CFD1BA8-67C1-4D58-9A11-B22A4A0A6224}" type="slidenum">
              <a:rPr lang="pl-PL" altLang="pl-PL" smtClean="0">
                <a:latin typeface="Calibri" panose="020F0502020204030204" pitchFamily="34" charset="0"/>
              </a:rPr>
              <a:pPr/>
              <a:t>54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ymbol zastępczy obrazu slajdu 1">
            <a:extLst>
              <a:ext uri="{FF2B5EF4-FFF2-40B4-BE49-F238E27FC236}">
                <a16:creationId xmlns:a16="http://schemas.microsoft.com/office/drawing/2014/main" id="{43E0FC07-5194-495B-81F6-FBDCE75B63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Symbol zastępczy notatek 2">
            <a:extLst>
              <a:ext uri="{FF2B5EF4-FFF2-40B4-BE49-F238E27FC236}">
                <a16:creationId xmlns:a16="http://schemas.microsoft.com/office/drawing/2014/main" id="{B3EE40EF-0893-49FC-A271-BA53B9E4F9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22884" name="Symbol zastępczy numeru slajdu 3">
            <a:extLst>
              <a:ext uri="{FF2B5EF4-FFF2-40B4-BE49-F238E27FC236}">
                <a16:creationId xmlns:a16="http://schemas.microsoft.com/office/drawing/2014/main" id="{14948F2B-3384-4A43-ACB4-C53D77A87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75F2C40-276A-445D-8586-08B0BFBBBF47}" type="slidenum">
              <a:rPr lang="pl-PL" altLang="pl-PL" smtClean="0">
                <a:latin typeface="Calibri" panose="020F0502020204030204" pitchFamily="34" charset="0"/>
              </a:rPr>
              <a:pPr/>
              <a:t>55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>
            <a:extLst>
              <a:ext uri="{FF2B5EF4-FFF2-40B4-BE49-F238E27FC236}">
                <a16:creationId xmlns:a16="http://schemas.microsoft.com/office/drawing/2014/main" id="{18263855-CD79-41FF-B20D-D1A3A96745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>
            <a:extLst>
              <a:ext uri="{FF2B5EF4-FFF2-40B4-BE49-F238E27FC236}">
                <a16:creationId xmlns:a16="http://schemas.microsoft.com/office/drawing/2014/main" id="{A9C8D039-09C9-4C0D-966D-D79F0C0B9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24932" name="Symbol zastępczy numeru slajdu 3">
            <a:extLst>
              <a:ext uri="{FF2B5EF4-FFF2-40B4-BE49-F238E27FC236}">
                <a16:creationId xmlns:a16="http://schemas.microsoft.com/office/drawing/2014/main" id="{357097E1-489D-4981-99ED-6AD04F4B9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389A6BD-E467-40D7-B35C-1F542387AADB}" type="slidenum">
              <a:rPr lang="pl-PL" altLang="pl-PL" smtClean="0">
                <a:latin typeface="Calibri" panose="020F0502020204030204" pitchFamily="34" charset="0"/>
              </a:rPr>
              <a:pPr/>
              <a:t>56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>
            <a:extLst>
              <a:ext uri="{FF2B5EF4-FFF2-40B4-BE49-F238E27FC236}">
                <a16:creationId xmlns:a16="http://schemas.microsoft.com/office/drawing/2014/main" id="{41CC63DB-40F0-4440-8553-774D68F56E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>
            <a:extLst>
              <a:ext uri="{FF2B5EF4-FFF2-40B4-BE49-F238E27FC236}">
                <a16:creationId xmlns:a16="http://schemas.microsoft.com/office/drawing/2014/main" id="{A2E7789F-A44A-45ED-B192-8F6722B56E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4580" name="Symbol zastępczy numeru slajdu 3">
            <a:extLst>
              <a:ext uri="{FF2B5EF4-FFF2-40B4-BE49-F238E27FC236}">
                <a16:creationId xmlns:a16="http://schemas.microsoft.com/office/drawing/2014/main" id="{7B4C2365-DEE9-4A2E-B9D6-F4A11FAF6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BD0819F-4D39-49CA-818F-94C61E9F5D19}" type="slidenum">
              <a:rPr lang="pl-PL" altLang="pl-PL" smtClean="0">
                <a:latin typeface="Calibri" panose="020F0502020204030204" pitchFamily="34" charset="0"/>
              </a:rPr>
              <a:pPr/>
              <a:t>7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>
            <a:extLst>
              <a:ext uri="{FF2B5EF4-FFF2-40B4-BE49-F238E27FC236}">
                <a16:creationId xmlns:a16="http://schemas.microsoft.com/office/drawing/2014/main" id="{5BA6FCBB-40B2-4927-95CF-AD2CFF1A06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>
            <a:extLst>
              <a:ext uri="{FF2B5EF4-FFF2-40B4-BE49-F238E27FC236}">
                <a16:creationId xmlns:a16="http://schemas.microsoft.com/office/drawing/2014/main" id="{0C797E03-2B08-4DBB-A330-5375E3315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6628" name="Symbol zastępczy numeru slajdu 3">
            <a:extLst>
              <a:ext uri="{FF2B5EF4-FFF2-40B4-BE49-F238E27FC236}">
                <a16:creationId xmlns:a16="http://schemas.microsoft.com/office/drawing/2014/main" id="{119F8030-DD71-4AFC-8BDA-AD57B8100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F5D5D8B-9C35-47CB-9729-D92EE4CE3D5C}" type="slidenum">
              <a:rPr lang="pl-PL" altLang="pl-PL" smtClean="0">
                <a:latin typeface="Calibri" panose="020F0502020204030204" pitchFamily="34" charset="0"/>
              </a:rPr>
              <a:pPr/>
              <a:t>8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>
            <a:extLst>
              <a:ext uri="{FF2B5EF4-FFF2-40B4-BE49-F238E27FC236}">
                <a16:creationId xmlns:a16="http://schemas.microsoft.com/office/drawing/2014/main" id="{403501E5-B515-473A-AF2E-F7317A4960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>
            <a:extLst>
              <a:ext uri="{FF2B5EF4-FFF2-40B4-BE49-F238E27FC236}">
                <a16:creationId xmlns:a16="http://schemas.microsoft.com/office/drawing/2014/main" id="{609D5E7C-E1D3-4F48-A6C7-0AE8D7E056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8676" name="Symbol zastępczy numeru slajdu 3">
            <a:extLst>
              <a:ext uri="{FF2B5EF4-FFF2-40B4-BE49-F238E27FC236}">
                <a16:creationId xmlns:a16="http://schemas.microsoft.com/office/drawing/2014/main" id="{262A519C-CD6A-44DF-86EE-9C0028995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7625DE5-669F-498B-878E-7584985C41E4}" type="slidenum">
              <a:rPr lang="pl-PL" altLang="pl-PL" smtClean="0">
                <a:latin typeface="Calibri" panose="020F0502020204030204" pitchFamily="34" charset="0"/>
              </a:rPr>
              <a:pPr/>
              <a:t>9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AB77B934-3D9A-461B-BA42-B080C901D8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0CF45AF2-190F-42DB-95D9-374E406397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1A352C78-92EA-44E0-9A80-26CC91CD9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F8E4218-7CC7-4CB6-8F5C-20AD9DC2F0AD}" type="slidenum">
              <a:rPr lang="pl-PL" altLang="pl-PL" smtClean="0">
                <a:latin typeface="Calibri" panose="020F0502020204030204" pitchFamily="34" charset="0"/>
              </a:rPr>
              <a:pPr/>
              <a:t>10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>
            <a:extLst>
              <a:ext uri="{FF2B5EF4-FFF2-40B4-BE49-F238E27FC236}">
                <a16:creationId xmlns:a16="http://schemas.microsoft.com/office/drawing/2014/main" id="{23358893-BD80-4C74-B0B9-BAEE8DB6D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5881688"/>
            <a:ext cx="8683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>
            <a:extLst>
              <a:ext uri="{FF2B5EF4-FFF2-40B4-BE49-F238E27FC236}">
                <a16:creationId xmlns:a16="http://schemas.microsoft.com/office/drawing/2014/main" id="{AF9D26BC-F462-41E6-BD75-022157B39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365125"/>
            <a:ext cx="32400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>
            <a:extLst>
              <a:ext uri="{FF2B5EF4-FFF2-40B4-BE49-F238E27FC236}">
                <a16:creationId xmlns:a16="http://schemas.microsoft.com/office/drawing/2014/main" id="{FEDE3B0C-EBEA-425F-B937-9657ADC273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73050"/>
            <a:ext cx="15208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6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 zaokrąglonym rogiem 7">
            <a:extLst>
              <a:ext uri="{FF2B5EF4-FFF2-40B4-BE49-F238E27FC236}">
                <a16:creationId xmlns:a16="http://schemas.microsoft.com/office/drawing/2014/main" id="{2D356208-BB1A-427E-B176-5B26031E454D}"/>
              </a:ext>
            </a:extLst>
          </p:cNvPr>
          <p:cNvSpPr/>
          <p:nvPr userDrawn="1"/>
        </p:nvSpPr>
        <p:spPr>
          <a:xfrm flipV="1">
            <a:off x="-1588" y="-22225"/>
            <a:ext cx="12195176" cy="5868988"/>
          </a:xfrm>
          <a:custGeom>
            <a:avLst/>
            <a:gdLst>
              <a:gd name="connsiteX0" fmla="*/ 0 w 12192000"/>
              <a:gd name="connsiteY0" fmla="*/ 0 h 4988140"/>
              <a:gd name="connsiteX1" fmla="*/ 11360627 w 12192000"/>
              <a:gd name="connsiteY1" fmla="*/ 0 h 4988140"/>
              <a:gd name="connsiteX2" fmla="*/ 12192000 w 12192000"/>
              <a:gd name="connsiteY2" fmla="*/ 831373 h 4988140"/>
              <a:gd name="connsiteX3" fmla="*/ 12192000 w 12192000"/>
              <a:gd name="connsiteY3" fmla="*/ 4988140 h 4988140"/>
              <a:gd name="connsiteX4" fmla="*/ 0 w 12192000"/>
              <a:gd name="connsiteY4" fmla="*/ 4988140 h 4988140"/>
              <a:gd name="connsiteX5" fmla="*/ 0 w 12192000"/>
              <a:gd name="connsiteY5" fmla="*/ 0 h 4988140"/>
              <a:gd name="connsiteX0" fmla="*/ 0 w 12192000"/>
              <a:gd name="connsiteY0" fmla="*/ 0 h 5717483"/>
              <a:gd name="connsiteX1" fmla="*/ 11360627 w 12192000"/>
              <a:gd name="connsiteY1" fmla="*/ 0 h 5717483"/>
              <a:gd name="connsiteX2" fmla="*/ 12192000 w 12192000"/>
              <a:gd name="connsiteY2" fmla="*/ 831373 h 5717483"/>
              <a:gd name="connsiteX3" fmla="*/ 12192000 w 12192000"/>
              <a:gd name="connsiteY3" fmla="*/ 4988140 h 5717483"/>
              <a:gd name="connsiteX4" fmla="*/ 0 w 12192000"/>
              <a:gd name="connsiteY4" fmla="*/ 5717483 h 5717483"/>
              <a:gd name="connsiteX5" fmla="*/ 0 w 12192000"/>
              <a:gd name="connsiteY5" fmla="*/ 0 h 5717483"/>
              <a:gd name="connsiteX0" fmla="*/ 0 w 12192000"/>
              <a:gd name="connsiteY0" fmla="*/ 0 h 5717483"/>
              <a:gd name="connsiteX1" fmla="*/ 11360627 w 12192000"/>
              <a:gd name="connsiteY1" fmla="*/ 0 h 5717483"/>
              <a:gd name="connsiteX2" fmla="*/ 12192000 w 12192000"/>
              <a:gd name="connsiteY2" fmla="*/ 831373 h 5717483"/>
              <a:gd name="connsiteX3" fmla="*/ 12181114 w 12192000"/>
              <a:gd name="connsiteY3" fmla="*/ 5706597 h 5717483"/>
              <a:gd name="connsiteX4" fmla="*/ 0 w 12192000"/>
              <a:gd name="connsiteY4" fmla="*/ 5717483 h 5717483"/>
              <a:gd name="connsiteX5" fmla="*/ 0 w 12192000"/>
              <a:gd name="connsiteY5" fmla="*/ 0 h 5717483"/>
              <a:gd name="connsiteX0" fmla="*/ 0 w 12192000"/>
              <a:gd name="connsiteY0" fmla="*/ 0 h 5706597"/>
              <a:gd name="connsiteX1" fmla="*/ 11360627 w 12192000"/>
              <a:gd name="connsiteY1" fmla="*/ 0 h 5706597"/>
              <a:gd name="connsiteX2" fmla="*/ 12192000 w 12192000"/>
              <a:gd name="connsiteY2" fmla="*/ 831373 h 5706597"/>
              <a:gd name="connsiteX3" fmla="*/ 12181114 w 12192000"/>
              <a:gd name="connsiteY3" fmla="*/ 5706597 h 5706597"/>
              <a:gd name="connsiteX4" fmla="*/ 10886 w 12192000"/>
              <a:gd name="connsiteY4" fmla="*/ 5706597 h 5706597"/>
              <a:gd name="connsiteX5" fmla="*/ 0 w 12192000"/>
              <a:gd name="connsiteY5" fmla="*/ 0 h 5706597"/>
              <a:gd name="connsiteX0" fmla="*/ 1047 w 12193047"/>
              <a:gd name="connsiteY0" fmla="*/ 0 h 5706597"/>
              <a:gd name="connsiteX1" fmla="*/ 11361674 w 12193047"/>
              <a:gd name="connsiteY1" fmla="*/ 0 h 5706597"/>
              <a:gd name="connsiteX2" fmla="*/ 12193047 w 12193047"/>
              <a:gd name="connsiteY2" fmla="*/ 831373 h 5706597"/>
              <a:gd name="connsiteX3" fmla="*/ 12182161 w 12193047"/>
              <a:gd name="connsiteY3" fmla="*/ 5706597 h 5706597"/>
              <a:gd name="connsiteX4" fmla="*/ 1047 w 12193047"/>
              <a:gd name="connsiteY4" fmla="*/ 5706597 h 5706597"/>
              <a:gd name="connsiteX5" fmla="*/ 1047 w 12193047"/>
              <a:gd name="connsiteY5" fmla="*/ 0 h 5706597"/>
              <a:gd name="connsiteX0" fmla="*/ 1047 w 12194094"/>
              <a:gd name="connsiteY0" fmla="*/ 0 h 5706597"/>
              <a:gd name="connsiteX1" fmla="*/ 11361674 w 12194094"/>
              <a:gd name="connsiteY1" fmla="*/ 0 h 5706597"/>
              <a:gd name="connsiteX2" fmla="*/ 12193047 w 12194094"/>
              <a:gd name="connsiteY2" fmla="*/ 831373 h 5706597"/>
              <a:gd name="connsiteX3" fmla="*/ 12193047 w 12194094"/>
              <a:gd name="connsiteY3" fmla="*/ 5695712 h 5706597"/>
              <a:gd name="connsiteX4" fmla="*/ 1047 w 12194094"/>
              <a:gd name="connsiteY4" fmla="*/ 5706597 h 5706597"/>
              <a:gd name="connsiteX5" fmla="*/ 1047 w 12194094"/>
              <a:gd name="connsiteY5" fmla="*/ 0 h 5706597"/>
              <a:gd name="connsiteX0" fmla="*/ 1047 w 12194094"/>
              <a:gd name="connsiteY0" fmla="*/ 0 h 5858997"/>
              <a:gd name="connsiteX1" fmla="*/ 11361674 w 12194094"/>
              <a:gd name="connsiteY1" fmla="*/ 0 h 5858997"/>
              <a:gd name="connsiteX2" fmla="*/ 12193047 w 12194094"/>
              <a:gd name="connsiteY2" fmla="*/ 831373 h 5858997"/>
              <a:gd name="connsiteX3" fmla="*/ 12193047 w 12194094"/>
              <a:gd name="connsiteY3" fmla="*/ 5695712 h 5858997"/>
              <a:gd name="connsiteX4" fmla="*/ 1047 w 12194094"/>
              <a:gd name="connsiteY4" fmla="*/ 5858997 h 5858997"/>
              <a:gd name="connsiteX5" fmla="*/ 1047 w 12194094"/>
              <a:gd name="connsiteY5" fmla="*/ 0 h 5858997"/>
              <a:gd name="connsiteX0" fmla="*/ 1047 w 12204414"/>
              <a:gd name="connsiteY0" fmla="*/ 0 h 5858998"/>
              <a:gd name="connsiteX1" fmla="*/ 11361674 w 12204414"/>
              <a:gd name="connsiteY1" fmla="*/ 0 h 5858998"/>
              <a:gd name="connsiteX2" fmla="*/ 12193047 w 12204414"/>
              <a:gd name="connsiteY2" fmla="*/ 831373 h 5858998"/>
              <a:gd name="connsiteX3" fmla="*/ 12203932 w 12204414"/>
              <a:gd name="connsiteY3" fmla="*/ 5858998 h 5858998"/>
              <a:gd name="connsiteX4" fmla="*/ 1047 w 12204414"/>
              <a:gd name="connsiteY4" fmla="*/ 5858997 h 5858998"/>
              <a:gd name="connsiteX5" fmla="*/ 1047 w 12204414"/>
              <a:gd name="connsiteY5" fmla="*/ 0 h 5858998"/>
              <a:gd name="connsiteX0" fmla="*/ 1047 w 12204414"/>
              <a:gd name="connsiteY0" fmla="*/ 0 h 5858998"/>
              <a:gd name="connsiteX1" fmla="*/ 11361674 w 12204414"/>
              <a:gd name="connsiteY1" fmla="*/ 0 h 5858998"/>
              <a:gd name="connsiteX2" fmla="*/ 12193047 w 12204414"/>
              <a:gd name="connsiteY2" fmla="*/ 831373 h 5858998"/>
              <a:gd name="connsiteX3" fmla="*/ 12203932 w 12204414"/>
              <a:gd name="connsiteY3" fmla="*/ 5858998 h 5858998"/>
              <a:gd name="connsiteX4" fmla="*/ 1047 w 12204414"/>
              <a:gd name="connsiteY4" fmla="*/ 5858997 h 5858998"/>
              <a:gd name="connsiteX5" fmla="*/ 1047 w 12204414"/>
              <a:gd name="connsiteY5" fmla="*/ 0 h 5858998"/>
              <a:gd name="connsiteX0" fmla="*/ 1047 w 12193047"/>
              <a:gd name="connsiteY0" fmla="*/ 0 h 5858998"/>
              <a:gd name="connsiteX1" fmla="*/ 11361674 w 12193047"/>
              <a:gd name="connsiteY1" fmla="*/ 0 h 5858998"/>
              <a:gd name="connsiteX2" fmla="*/ 12193047 w 12193047"/>
              <a:gd name="connsiteY2" fmla="*/ 831373 h 5858998"/>
              <a:gd name="connsiteX3" fmla="*/ 12182160 w 12193047"/>
              <a:gd name="connsiteY3" fmla="*/ 5858998 h 5858998"/>
              <a:gd name="connsiteX4" fmla="*/ 1047 w 12193047"/>
              <a:gd name="connsiteY4" fmla="*/ 5858997 h 5858998"/>
              <a:gd name="connsiteX5" fmla="*/ 1047 w 12193047"/>
              <a:gd name="connsiteY5" fmla="*/ 0 h 5858998"/>
              <a:gd name="connsiteX0" fmla="*/ 1047 w 12194093"/>
              <a:gd name="connsiteY0" fmla="*/ 0 h 5869883"/>
              <a:gd name="connsiteX1" fmla="*/ 11361674 w 12194093"/>
              <a:gd name="connsiteY1" fmla="*/ 0 h 5869883"/>
              <a:gd name="connsiteX2" fmla="*/ 12193047 w 12194093"/>
              <a:gd name="connsiteY2" fmla="*/ 831373 h 5869883"/>
              <a:gd name="connsiteX3" fmla="*/ 12193046 w 12194093"/>
              <a:gd name="connsiteY3" fmla="*/ 5869883 h 5869883"/>
              <a:gd name="connsiteX4" fmla="*/ 1047 w 12194093"/>
              <a:gd name="connsiteY4" fmla="*/ 5858997 h 5869883"/>
              <a:gd name="connsiteX5" fmla="*/ 1047 w 12194093"/>
              <a:gd name="connsiteY5" fmla="*/ 0 h 586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093" h="5869883">
                <a:moveTo>
                  <a:pt x="1047" y="0"/>
                </a:moveTo>
                <a:lnTo>
                  <a:pt x="11361674" y="0"/>
                </a:lnTo>
                <a:cubicBezTo>
                  <a:pt x="11820829" y="0"/>
                  <a:pt x="12193047" y="372218"/>
                  <a:pt x="12193047" y="831373"/>
                </a:cubicBezTo>
                <a:cubicBezTo>
                  <a:pt x="12189418" y="2456448"/>
                  <a:pt x="12196675" y="4244808"/>
                  <a:pt x="12193046" y="5869883"/>
                </a:cubicBezTo>
                <a:lnTo>
                  <a:pt x="1047" y="5858997"/>
                </a:lnTo>
                <a:cubicBezTo>
                  <a:pt x="-2582" y="3956798"/>
                  <a:pt x="4676" y="1902199"/>
                  <a:pt x="1047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4" name="Łza 3">
            <a:extLst>
              <a:ext uri="{FF2B5EF4-FFF2-40B4-BE49-F238E27FC236}">
                <a16:creationId xmlns:a16="http://schemas.microsoft.com/office/drawing/2014/main" id="{47054F8E-3142-4DFB-A0AB-B21E04E1153A}"/>
              </a:ext>
            </a:extLst>
          </p:cNvPr>
          <p:cNvSpPr/>
          <p:nvPr userDrawn="1"/>
        </p:nvSpPr>
        <p:spPr>
          <a:xfrm rot="16200000">
            <a:off x="10512426" y="5165725"/>
            <a:ext cx="1306512" cy="1366837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22ECE011-BEC4-4FAB-804C-ED77F6CEE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5881688"/>
            <a:ext cx="8683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1F4F5C3D-1C8E-4BD4-BEF3-00C8E8BD2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73050"/>
            <a:ext cx="15208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0">
            <a:extLst>
              <a:ext uri="{FF2B5EF4-FFF2-40B4-BE49-F238E27FC236}">
                <a16:creationId xmlns:a16="http://schemas.microsoft.com/office/drawing/2014/main" id="{C58D9744-7086-4884-A4BF-6AEBEA7A0F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392113"/>
            <a:ext cx="3240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40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 zaokrąglonym rogiem 6">
            <a:extLst>
              <a:ext uri="{FF2B5EF4-FFF2-40B4-BE49-F238E27FC236}">
                <a16:creationId xmlns:a16="http://schemas.microsoft.com/office/drawing/2014/main" id="{070CA4A6-1A51-411D-B657-F686300354F6}"/>
              </a:ext>
            </a:extLst>
          </p:cNvPr>
          <p:cNvSpPr/>
          <p:nvPr userDrawn="1"/>
        </p:nvSpPr>
        <p:spPr>
          <a:xfrm flipV="1">
            <a:off x="0" y="-15875"/>
            <a:ext cx="12192000" cy="1104900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Łza 4">
            <a:extLst>
              <a:ext uri="{FF2B5EF4-FFF2-40B4-BE49-F238E27FC236}">
                <a16:creationId xmlns:a16="http://schemas.microsoft.com/office/drawing/2014/main" id="{4C551929-4D29-4DC0-9108-564EC5663427}"/>
              </a:ext>
            </a:extLst>
          </p:cNvPr>
          <p:cNvSpPr/>
          <p:nvPr userDrawn="1"/>
        </p:nvSpPr>
        <p:spPr>
          <a:xfrm rot="16200000">
            <a:off x="10631488" y="392113"/>
            <a:ext cx="1125537" cy="1125537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4299CFED-D8A0-4FD5-B3BC-9AC7FA242D54}"/>
              </a:ext>
            </a:extLst>
          </p:cNvPr>
          <p:cNvSpPr txBox="1">
            <a:spLocks/>
          </p:cNvSpPr>
          <p:nvPr userDrawn="1"/>
        </p:nvSpPr>
        <p:spPr>
          <a:xfrm>
            <a:off x="604838" y="0"/>
            <a:ext cx="10748962" cy="9683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193675CE-012A-4B74-BE18-28D2C49E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412E-D732-425E-A01B-CD8AE6ABE7CB}" type="datetime1">
              <a:rPr lang="pl-PL"/>
              <a:pPr>
                <a:defRPr/>
              </a:pPr>
              <a:t>20.01.2020</a:t>
            </a:fld>
            <a:endParaRPr lang="pl-PL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D178A2DE-0D1C-441F-BFD8-3A00C79F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483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 zaokrąglonym rogiem 6">
            <a:extLst>
              <a:ext uri="{FF2B5EF4-FFF2-40B4-BE49-F238E27FC236}">
                <a16:creationId xmlns:a16="http://schemas.microsoft.com/office/drawing/2014/main" id="{2462AC4E-F22E-4990-9741-8730934A2771}"/>
              </a:ext>
            </a:extLst>
          </p:cNvPr>
          <p:cNvSpPr/>
          <p:nvPr userDrawn="1"/>
        </p:nvSpPr>
        <p:spPr>
          <a:xfrm flipV="1">
            <a:off x="0" y="0"/>
            <a:ext cx="12192000" cy="1333500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Łza 4">
            <a:extLst>
              <a:ext uri="{FF2B5EF4-FFF2-40B4-BE49-F238E27FC236}">
                <a16:creationId xmlns:a16="http://schemas.microsoft.com/office/drawing/2014/main" id="{EC9F9B7A-0E12-4F6D-9D80-F85C7ECD6A65}"/>
              </a:ext>
            </a:extLst>
          </p:cNvPr>
          <p:cNvSpPr/>
          <p:nvPr userDrawn="1"/>
        </p:nvSpPr>
        <p:spPr>
          <a:xfrm rot="16200000">
            <a:off x="10337801" y="573087"/>
            <a:ext cx="1408112" cy="1408113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6" name="Obraz 8">
            <a:extLst>
              <a:ext uri="{FF2B5EF4-FFF2-40B4-BE49-F238E27FC236}">
                <a16:creationId xmlns:a16="http://schemas.microsoft.com/office/drawing/2014/main" id="{C89D1C2E-F945-4828-8FE6-3C6219CD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90500"/>
            <a:ext cx="136683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9">
            <a:extLst>
              <a:ext uri="{FF2B5EF4-FFF2-40B4-BE49-F238E27FC236}">
                <a16:creationId xmlns:a16="http://schemas.microsoft.com/office/drawing/2014/main" id="{27986619-3238-409D-B41F-7ED49E5D03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3213"/>
            <a:ext cx="2646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 lang="en-US" sz="14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 lang="en-US" sz="12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lang="en-US" sz="11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 lang="en-US" sz="110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3502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daty 4">
            <a:extLst>
              <a:ext uri="{FF2B5EF4-FFF2-40B4-BE49-F238E27FC236}">
                <a16:creationId xmlns:a16="http://schemas.microsoft.com/office/drawing/2014/main" id="{3A6A8BED-575C-41B0-AF8C-B2019505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90B7-DE72-4863-A84E-99E0F95CCFD9}" type="datetime1">
              <a:rPr lang="pl-PL"/>
              <a:pPr>
                <a:defRPr/>
              </a:pPr>
              <a:t>20.01.2020</a:t>
            </a:fld>
            <a:endParaRPr lang="pl-PL" dirty="0"/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61985B27-8B82-453F-B2C7-4293C10C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073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Łza 1">
            <a:extLst>
              <a:ext uri="{FF2B5EF4-FFF2-40B4-BE49-F238E27FC236}">
                <a16:creationId xmlns:a16="http://schemas.microsoft.com/office/drawing/2014/main" id="{FCBB71AA-FD09-46D6-8C35-B280CB96FF71}"/>
              </a:ext>
            </a:extLst>
          </p:cNvPr>
          <p:cNvSpPr/>
          <p:nvPr/>
        </p:nvSpPr>
        <p:spPr>
          <a:xfrm>
            <a:off x="6732588" y="0"/>
            <a:ext cx="5454650" cy="5454650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65C055F7-DFAD-4344-97C1-A82E0E86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2B59-273C-4CDE-9590-9EA4B0D7DDC6}" type="datetime1">
              <a:rPr lang="pl-PL"/>
              <a:pPr>
                <a:defRPr/>
              </a:pPr>
              <a:t>20.01.2020</a:t>
            </a:fld>
            <a:endParaRPr lang="pl-PL"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1738A744-33FE-461F-8EE9-1D49C4A0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79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Łza 1">
            <a:extLst>
              <a:ext uri="{FF2B5EF4-FFF2-40B4-BE49-F238E27FC236}">
                <a16:creationId xmlns:a16="http://schemas.microsoft.com/office/drawing/2014/main" id="{028A65F2-6663-4CC9-8B50-9EFC59D418BC}"/>
              </a:ext>
            </a:extLst>
          </p:cNvPr>
          <p:cNvSpPr/>
          <p:nvPr/>
        </p:nvSpPr>
        <p:spPr>
          <a:xfrm>
            <a:off x="6732588" y="0"/>
            <a:ext cx="5454650" cy="5454650"/>
          </a:xfrm>
          <a:prstGeom prst="teardrop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CC83C01D-D9A2-4C40-840C-76A888C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68DC-3954-4936-8D74-1227F915B326}" type="datetime1">
              <a:rPr lang="pl-PL"/>
              <a:pPr>
                <a:defRPr/>
              </a:pPr>
              <a:t>20.01.2020</a:t>
            </a:fld>
            <a:endParaRPr lang="pl-PL"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75BA8BEC-3161-4E0E-9118-66EA6BAE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718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Łza 1">
            <a:extLst>
              <a:ext uri="{FF2B5EF4-FFF2-40B4-BE49-F238E27FC236}">
                <a16:creationId xmlns:a16="http://schemas.microsoft.com/office/drawing/2014/main" id="{1ED6EAA3-9ACA-426A-B3AD-F3A6FE2082E4}"/>
              </a:ext>
            </a:extLst>
          </p:cNvPr>
          <p:cNvSpPr/>
          <p:nvPr userDrawn="1"/>
        </p:nvSpPr>
        <p:spPr>
          <a:xfrm>
            <a:off x="6745288" y="0"/>
            <a:ext cx="5454650" cy="5454650"/>
          </a:xfrm>
          <a:prstGeom prst="teardrop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" name="Łza 2">
            <a:extLst>
              <a:ext uri="{FF2B5EF4-FFF2-40B4-BE49-F238E27FC236}">
                <a16:creationId xmlns:a16="http://schemas.microsoft.com/office/drawing/2014/main" id="{2CA74868-10A4-4543-99A2-166BDEB7A33A}"/>
              </a:ext>
            </a:extLst>
          </p:cNvPr>
          <p:cNvSpPr/>
          <p:nvPr userDrawn="1"/>
        </p:nvSpPr>
        <p:spPr>
          <a:xfrm rot="16200000">
            <a:off x="5695950" y="1981200"/>
            <a:ext cx="3114675" cy="3114675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E60B28AD-7384-4B76-B71B-DF871C6E6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5881688"/>
            <a:ext cx="8683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9">
            <a:extLst>
              <a:ext uri="{FF2B5EF4-FFF2-40B4-BE49-F238E27FC236}">
                <a16:creationId xmlns:a16="http://schemas.microsoft.com/office/drawing/2014/main" id="{87DEEDBF-F57B-4974-B83E-70A7B82575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03213"/>
            <a:ext cx="286226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0">
            <a:extLst>
              <a:ext uri="{FF2B5EF4-FFF2-40B4-BE49-F238E27FC236}">
                <a16:creationId xmlns:a16="http://schemas.microsoft.com/office/drawing/2014/main" id="{E309DD88-5C41-4275-8CF0-EF455D0458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73050"/>
            <a:ext cx="1320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74087EA5-B6A3-46F2-AC06-9A469C13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2060-891E-4EEE-B6B6-1A3361D683EA}" type="datetime1">
              <a:rPr lang="pl-PL"/>
              <a:pPr>
                <a:defRPr/>
              </a:pPr>
              <a:t>20.01.2020</a:t>
            </a:fld>
            <a:endParaRPr lang="pl-PL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D5EF503C-5C1D-4BBB-A978-F032C605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820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>
            <a:extLst>
              <a:ext uri="{FF2B5EF4-FFF2-40B4-BE49-F238E27FC236}">
                <a16:creationId xmlns:a16="http://schemas.microsoft.com/office/drawing/2014/main" id="{3BF311DA-B2E7-4D13-8D8A-BA05F22D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4A24-28E7-4CE3-A5B0-5ACDF248D10D}" type="datetime1">
              <a:rPr lang="pl-PL"/>
              <a:pPr>
                <a:defRPr/>
              </a:pPr>
              <a:t>20.01.2020</a:t>
            </a:fld>
            <a:endParaRPr lang="pl-PL" dirty="0"/>
          </a:p>
        </p:txBody>
      </p:sp>
      <p:sp>
        <p:nvSpPr>
          <p:cNvPr id="3" name="Symbol zastępczy stopki 3">
            <a:extLst>
              <a:ext uri="{FF2B5EF4-FFF2-40B4-BE49-F238E27FC236}">
                <a16:creationId xmlns:a16="http://schemas.microsoft.com/office/drawing/2014/main" id="{70232551-30C4-4326-AFD9-21519CFB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80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7E1B287D-A463-4C34-BC54-5184F8F684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34B5BCB8-20BA-4B76-A414-DB783B3546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F2D77C-F5C6-47C6-A7C8-83410AA40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2C8D1B-21BD-4E90-AEAB-BECDAE0D8FBA}" type="datetime1">
              <a:rPr lang="pl-PL"/>
              <a:pPr>
                <a:defRPr/>
              </a:pPr>
              <a:t>20.01.2020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B35C44-2769-4F53-A5E1-1EA53DB10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30FC3B-E17A-411B-B7FB-5C8188121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34E32A-0CC6-459E-B089-906D1102A9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8595B"/>
          </a:solidFill>
          <a:latin typeface="+mj-lt"/>
          <a:ea typeface="Roboto Light" pitchFamily="2" charset="0"/>
          <a:cs typeface="Roboto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8595B"/>
          </a:solidFill>
          <a:latin typeface="Tahoma" panose="020B0604030504040204" pitchFamily="34" charset="0"/>
          <a:ea typeface="Roboto Light"/>
          <a:cs typeface="Roboto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8595B"/>
          </a:solidFill>
          <a:latin typeface="Tahoma" panose="020B0604030504040204" pitchFamily="34" charset="0"/>
          <a:ea typeface="Roboto Light"/>
          <a:cs typeface="Roboto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8595B"/>
          </a:solidFill>
          <a:latin typeface="Tahoma" panose="020B0604030504040204" pitchFamily="34" charset="0"/>
          <a:ea typeface="Roboto Light"/>
          <a:cs typeface="Roboto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8595B"/>
          </a:solidFill>
          <a:latin typeface="Tahoma" panose="020B0604030504040204" pitchFamily="34" charset="0"/>
          <a:ea typeface="Roboto Light"/>
          <a:cs typeface="Roboto Ligh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58595B"/>
          </a:solidFill>
          <a:latin typeface="Tahoma" panose="020B0604030504040204" pitchFamily="34" charset="0"/>
          <a:ea typeface="Roboto Light"/>
          <a:cs typeface="Roboto Ligh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58595B"/>
          </a:solidFill>
          <a:latin typeface="Tahoma" panose="020B0604030504040204" pitchFamily="34" charset="0"/>
          <a:ea typeface="Roboto Light"/>
          <a:cs typeface="Roboto Ligh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58595B"/>
          </a:solidFill>
          <a:latin typeface="Tahoma" panose="020B0604030504040204" pitchFamily="34" charset="0"/>
          <a:ea typeface="Roboto Light"/>
          <a:cs typeface="Roboto Ligh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58595B"/>
          </a:solidFill>
          <a:latin typeface="Tahoma" panose="020B0604030504040204" pitchFamily="34" charset="0"/>
          <a:ea typeface="Roboto Light"/>
          <a:cs typeface="Roboto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+mn-lt"/>
          <a:ea typeface="Roboto Light" pitchFamily="2" charset="0"/>
          <a:cs typeface="Roboto Light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+mn-lt"/>
          <a:ea typeface="Roboto Light" pitchFamily="2" charset="0"/>
          <a:cs typeface="Roboto Ligh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+mn-lt"/>
          <a:ea typeface="Roboto Light" pitchFamily="2" charset="0"/>
          <a:cs typeface="Roboto Ligh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8595B"/>
          </a:solidFill>
          <a:latin typeface="+mn-lt"/>
          <a:ea typeface="Roboto Light" pitchFamily="2" charset="0"/>
          <a:cs typeface="Roboto Ligh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8595B"/>
          </a:solidFill>
          <a:latin typeface="+mn-lt"/>
          <a:ea typeface="Roboto Light" pitchFamily="2" charset="0"/>
          <a:cs typeface="Roboto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urvio.com/survey/d/T7S1F5G7O7Q3O8S3T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F7DE30B-89D4-4FB9-A29F-22D33D35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2" y="2038704"/>
            <a:ext cx="10817392" cy="1660841"/>
          </a:xfrm>
          <a:noFill/>
          <a:effectLst>
            <a:glow rad="127000">
              <a:schemeClr val="bg1"/>
            </a:glo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cs typeface="+mj-cs"/>
              </a:rPr>
              <a:t>Omówienie roli doradców ZMP i zasad współpracy z miastami</a:t>
            </a:r>
            <a:endParaRPr lang="pl-PL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1BF088EC-81FD-4A6C-91D1-AA7197D4E0FD}"/>
              </a:ext>
            </a:extLst>
          </p:cNvPr>
          <p:cNvSpPr txBox="1">
            <a:spLocks/>
          </p:cNvSpPr>
          <p:nvPr/>
        </p:nvSpPr>
        <p:spPr>
          <a:xfrm>
            <a:off x="947258" y="4102217"/>
            <a:ext cx="10817392" cy="85549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>
              <a:defRPr/>
            </a:pPr>
            <a:r>
              <a:rPr lang="pl-PL" altLang="pl-PL" sz="3600" b="1" dirty="0">
                <a:latin typeface="Calibri Light" panose="020F0302020204030204" pitchFamily="34" charset="0"/>
                <a:cs typeface="Tahoma" panose="020B0604030504040204" pitchFamily="34" charset="0"/>
              </a:rPr>
              <a:t>Tomasz Potkański, Ryszard Grobelny, Janusz Szewczuk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18E79550-271C-4FF7-9BD0-192BA272F835}"/>
              </a:ext>
            </a:extLst>
          </p:cNvPr>
          <p:cNvSpPr txBox="1">
            <a:spLocks/>
          </p:cNvSpPr>
          <p:nvPr/>
        </p:nvSpPr>
        <p:spPr>
          <a:xfrm>
            <a:off x="3241684" y="585191"/>
            <a:ext cx="4520964" cy="50176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Etapy procesu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C15A478-3ADC-49E8-87BC-2EA1DBDAE1F1}"/>
              </a:ext>
            </a:extLst>
          </p:cNvPr>
          <p:cNvSpPr/>
          <p:nvPr/>
        </p:nvSpPr>
        <p:spPr>
          <a:xfrm>
            <a:off x="652463" y="2430463"/>
            <a:ext cx="8491537" cy="2239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kern="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</a:rPr>
              <a:t>Działania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kern="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</a:rPr>
              <a:t>Uczestnicy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kern="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</a:rPr>
              <a:t>Metoda i narzędzia wspierające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kern="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</a:rPr>
              <a:t>Rezultaty działań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633CE8E6-991D-45B7-8000-E9B093E69860}"/>
              </a:ext>
            </a:extLst>
          </p:cNvPr>
          <p:cNvSpPr txBox="1">
            <a:spLocks/>
          </p:cNvSpPr>
          <p:nvPr/>
        </p:nvSpPr>
        <p:spPr>
          <a:xfrm>
            <a:off x="3241684" y="585191"/>
            <a:ext cx="4520964" cy="50176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 – Organizacja pracy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FEE9265-B7AA-49A9-97A8-574D01F84186}"/>
              </a:ext>
            </a:extLst>
          </p:cNvPr>
          <p:cNvSpPr txBox="1">
            <a:spLocks/>
          </p:cNvSpPr>
          <p:nvPr/>
        </p:nvSpPr>
        <p:spPr>
          <a:xfrm>
            <a:off x="593513" y="1564676"/>
            <a:ext cx="11110807" cy="44217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Wizyta w mieście inicjująca współpracę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Spotkanie z kierownictwem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Spacer studyjny po mieście (m.in. wizja lokalna proponowanych projektów z fiszki)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Prezentacja propozycji i uzgodnienie metodologii pracy, wykorzystywanych narzędzi i harmonogramu działań;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Ustalenie zasad współpracy, komunikacji, struktury zespołów, podziału zadań, oczekiwanych efektów działań.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Identyfikacja kluczowych interesariuszy i uczestników procesu, organizacja zespołów.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Przedstawienie przyjętej metodologii pracy i zestawu narzędzi proponowanych do wykorzystania w mieście – warsztat.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D00FEECE-8F26-40D4-9CB9-16AF00C3ACF4}"/>
              </a:ext>
            </a:extLst>
          </p:cNvPr>
          <p:cNvSpPr txBox="1">
            <a:spLocks/>
          </p:cNvSpPr>
          <p:nvPr/>
        </p:nvSpPr>
        <p:spPr>
          <a:xfrm>
            <a:off x="3241684" y="585191"/>
            <a:ext cx="4520964" cy="50176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 – Organizacja pracy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634216F-F5C0-4DDF-A8DA-B2BE01BE5CF7}"/>
              </a:ext>
            </a:extLst>
          </p:cNvPr>
          <p:cNvSpPr txBox="1">
            <a:spLocks/>
          </p:cNvSpPr>
          <p:nvPr/>
        </p:nvSpPr>
        <p:spPr>
          <a:xfrm>
            <a:off x="507788" y="1936152"/>
            <a:ext cx="11110807" cy="284301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Kierownictwo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Kierownicy (kluczowi specjaliści) jednostek organizacyjnych odpowiedzialnych z główne sfery funkcjonowania miasta</a:t>
            </a: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Specjaliści miejscy odpowiedzialni  za programowanie rozwoju (wymiar społeczny, gospodarczy i środowiskowy), współpracę z interesariuszami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sz="1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sz="1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sz="1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ZMP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4DF3A052-3593-4F95-AD47-FAE0F94ABC82}"/>
              </a:ext>
            </a:extLst>
          </p:cNvPr>
          <p:cNvSpPr txBox="1">
            <a:spLocks/>
          </p:cNvSpPr>
          <p:nvPr/>
        </p:nvSpPr>
        <p:spPr>
          <a:xfrm>
            <a:off x="2280213" y="509286"/>
            <a:ext cx="6447097" cy="71762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 – Organizacja pracy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0622EE32-28BC-47D5-BDBE-467943ED5FC3}"/>
              </a:ext>
            </a:extLst>
          </p:cNvPr>
          <p:cNvSpPr txBox="1">
            <a:spLocks/>
          </p:cNvSpPr>
          <p:nvPr/>
        </p:nvSpPr>
        <p:spPr>
          <a:xfrm>
            <a:off x="772107" y="1771845"/>
            <a:ext cx="10422150" cy="309304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Scenariusz spaceru studyjnego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procedury pracy z miastem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Propozycja kontraktu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mapowania interesariuszy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Matryca włączenia interesariuszy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procesu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Matryca potencjałów i deficytów instytucjonalnych miasta</a:t>
            </a:r>
            <a:endParaRPr lang="pl-PL" sz="2200" b="1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5DDC5330-043B-453D-BC82-7AAF2E2297C1}"/>
              </a:ext>
            </a:extLst>
          </p:cNvPr>
          <p:cNvSpPr txBox="1">
            <a:spLocks/>
          </p:cNvSpPr>
          <p:nvPr/>
        </p:nvSpPr>
        <p:spPr>
          <a:xfrm>
            <a:off x="471487" y="1545147"/>
            <a:ext cx="11370265" cy="434844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procesu: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Uzgodnienie zasad współpracy doradców z miastem (tzw. kontrakt);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Wiedza i akceptacja władz miasta i zespołu projektowego urzędników miejskich (ZM) dot. procesu pracy i narzędzi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Zarządzenie burmistrza / prezydenta dot. organizacji procesu przygotowania PRL / PRI w mieście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Identyfikacja kluczowych interesariuszy lokalnych i sposobów włączenia ich w proces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 zespołów odpowiedzialnych za przeprowadzenie procesu (</a:t>
            </a:r>
            <a:r>
              <a:rPr lang="pl-PL" sz="2300" i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proponowana struktura zespołów </a:t>
            </a:r>
            <a:r>
              <a:rPr lang="pl-PL" sz="23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300" i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odrębny slajd</a:t>
            </a:r>
            <a:r>
              <a:rPr lang="pl-PL" sz="23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86E46FF3-F7B0-4441-B697-D4BC3CA4EF83}"/>
              </a:ext>
            </a:extLst>
          </p:cNvPr>
          <p:cNvSpPr txBox="1">
            <a:spLocks/>
          </p:cNvSpPr>
          <p:nvPr/>
        </p:nvSpPr>
        <p:spPr>
          <a:xfrm>
            <a:off x="3241684" y="585191"/>
            <a:ext cx="4520964" cy="50176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 – Organizacja pracy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8E5B8DD-DA1F-4DA3-A7AE-BB88DE91442B}"/>
              </a:ext>
            </a:extLst>
          </p:cNvPr>
          <p:cNvSpPr txBox="1">
            <a:spLocks/>
          </p:cNvSpPr>
          <p:nvPr/>
        </p:nvSpPr>
        <p:spPr>
          <a:xfrm>
            <a:off x="771525" y="1645160"/>
            <a:ext cx="10908506" cy="41769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Proponowane podejście do organizacji zespołów odpowiedzialnych za przeprowadzenie procesu przygotowania PRL i PRI w mieście: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roboczy - odpowiedzialny za logistykę i organizację procesu, przeprowadzenie analiz i współdziałanie z zewnętrznymi specjalistami, przygotowanie ostatecznego Wniosku aplikacyjnego z załącznikami (PRL i PRI)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koordynacyjny -  złożonego z kierowników (kluczowych specjalistów) wszystkich istotnych dla procesu wydziałów i kluczowych miejskich jednostek organizacyjnych odpowiedzialnych za funkcjonowanie miasta – odpowiedzialnych za przygotowanie koniecznych rozwiązań na każdym etapie procesu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kluczowych interesariuszy </a:t>
            </a:r>
            <a:r>
              <a:rPr lang="pl-PL" sz="2400" ker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mieście </a:t>
            </a:r>
            <a:r>
              <a:rPr lang="pl-PL" sz="24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których zadaniem jest konsultowanie i rekomendowanie burmistrzowi / prezydentowi rozwiązań na każdym etapie procesu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15D296D9-E44F-4FBF-96E7-42FB65E4A470}"/>
              </a:ext>
            </a:extLst>
          </p:cNvPr>
          <p:cNvSpPr txBox="1">
            <a:spLocks/>
          </p:cNvSpPr>
          <p:nvPr/>
        </p:nvSpPr>
        <p:spPr>
          <a:xfrm>
            <a:off x="3241684" y="585191"/>
            <a:ext cx="4520964" cy="50176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 – Organizacja pracy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27D8E42F-C5F2-43C5-9E9B-265371C29040}"/>
              </a:ext>
            </a:extLst>
          </p:cNvPr>
          <p:cNvSpPr txBox="1">
            <a:spLocks/>
          </p:cNvSpPr>
          <p:nvPr/>
        </p:nvSpPr>
        <p:spPr>
          <a:xfrm>
            <a:off x="3241684" y="558800"/>
            <a:ext cx="5089516" cy="85691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II  – Diagnoza sytuacji społeczno-gospodarczej miasta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57053D3-7E6F-40B8-A420-C3BE149C08AB}"/>
              </a:ext>
            </a:extLst>
          </p:cNvPr>
          <p:cNvSpPr txBox="1">
            <a:spLocks/>
          </p:cNvSpPr>
          <p:nvPr/>
        </p:nvSpPr>
        <p:spPr>
          <a:xfrm>
            <a:off x="573948" y="1545747"/>
            <a:ext cx="11185930" cy="435793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konkurencyjności miasta (Monitor Rozwoju Lokalnego)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Wykonanie pogłębionych analiz sektorowych: demografia, rynek pracy, gospodarka, finanse JST, gospodarka przestrzenna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Wykonanie badań przedsiębiorców, młodzieży i wywiadów z liderami, przedstawicielami instytucji publicznych (w tym rządowych) działających na terenie miasta etc.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realizacji aktualnej strategii strategii rozwoju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Identyfikacja zasobów i produktów lokalnych, profilu miasta oraz ocena kluczowych czynników rozwoju miasta (SWOT-SRGG)</a:t>
            </a: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Analiza struktury problemów (do matrycy logicznej)</a:t>
            </a: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Diagnoza potencjałów i deficytów instytucjonalnych miasta (do PRI)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3A88D88B-C8EB-4334-B611-E60EE54A1C4A}"/>
              </a:ext>
            </a:extLst>
          </p:cNvPr>
          <p:cNvSpPr txBox="1">
            <a:spLocks/>
          </p:cNvSpPr>
          <p:nvPr/>
        </p:nvSpPr>
        <p:spPr>
          <a:xfrm>
            <a:off x="2280213" y="509286"/>
            <a:ext cx="6447097" cy="71762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II – Diagnoza sytuacji społeczno-gospodarczej miasta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5EA21B69-EEF8-4882-8627-F54C13AC7441}"/>
              </a:ext>
            </a:extLst>
          </p:cNvPr>
          <p:cNvSpPr txBox="1">
            <a:spLocks/>
          </p:cNvSpPr>
          <p:nvPr/>
        </p:nvSpPr>
        <p:spPr>
          <a:xfrm>
            <a:off x="729245" y="1628970"/>
            <a:ext cx="11110807" cy="430368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Kierownictwo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roboczy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koordynujący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z udziałem kluczowych interesariuszy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Szczególne grupy mieszkańców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Przedsiębiorcy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Liderzy społeczni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Przedstawiciele innych instytucji publicznych działających na terenie miasta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sz="12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ZMP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330DB37A-8D34-4BA8-82A0-F1BD30A37DCA}"/>
              </a:ext>
            </a:extLst>
          </p:cNvPr>
          <p:cNvSpPr txBox="1">
            <a:spLocks/>
          </p:cNvSpPr>
          <p:nvPr/>
        </p:nvSpPr>
        <p:spPr>
          <a:xfrm>
            <a:off x="2280213" y="509286"/>
            <a:ext cx="6447097" cy="71762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II – Diagnoza sytuacji społeczno-gospodarczej miasta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2B9F3AF-EC64-42A7-9141-C1C711032643}"/>
              </a:ext>
            </a:extLst>
          </p:cNvPr>
          <p:cNvSpPr txBox="1">
            <a:spLocks/>
          </p:cNvSpPr>
          <p:nvPr/>
        </p:nvSpPr>
        <p:spPr>
          <a:xfrm>
            <a:off x="729244" y="1441682"/>
            <a:ext cx="11110807" cy="449097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Rozwoju Lokalnego (MRL)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do oceny strategii w oparciu o MRL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 i dane do pogłębionej analizy obszarów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SWOT-SRGG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Drzewo problemów (narzędzie uzupełniające do matrycy logicznej)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 do badań i konsultacji - młodzież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 do badań i konsultacji - przedsiębiorcy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 do badań i konsultacji - kierownicy instytucji publicznych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 do badań i konsultacji - liderzy społeczni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 do badań i konsultacji - wsparcie przedsiębiorczości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 do badań i konsultacji - smart </a:t>
            </a:r>
            <a:r>
              <a:rPr lang="pl-PL" sz="2000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pl-PL" sz="20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 diagnozy stanu rozwoju instytucjonalnego (arkusz diagnostyczny, matryca …)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pytań sprawdzających do etap II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24232149-D715-489F-A68F-C8DA1CC2383E}"/>
              </a:ext>
            </a:extLst>
          </p:cNvPr>
          <p:cNvSpPr txBox="1">
            <a:spLocks/>
          </p:cNvSpPr>
          <p:nvPr/>
        </p:nvSpPr>
        <p:spPr>
          <a:xfrm>
            <a:off x="807878" y="2026896"/>
            <a:ext cx="10264936" cy="369524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procesu: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konkurencyjności oraz potencjałów i barier dla rozwoju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Identyfikacja przyczyn, skutków i sposobów przeciwdziałania kluczowym problemom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efektów realizowanych strategii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Identyfikacja zasobów i produktów lokalnych umożliwiających generowane lokalnej wartości dodanej dającej korzyści dla lokalnej społeczności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Zapoczątkowanie lub jakościowe pogłębienie współdziałania lokalnych interesariuszy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Identyfikacja kluczowych wyzwań dla rozwoju miasta i obszarów kluczowej interwencji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sz="2300" kern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6390E704-5E2A-468F-9824-D2D8C32E6195}"/>
              </a:ext>
            </a:extLst>
          </p:cNvPr>
          <p:cNvSpPr txBox="1">
            <a:spLocks/>
          </p:cNvSpPr>
          <p:nvPr/>
        </p:nvSpPr>
        <p:spPr>
          <a:xfrm>
            <a:off x="3241684" y="558800"/>
            <a:ext cx="5089516" cy="85691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II  – Diagnoza sytuacji społeczno-gospodarczej miasta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45DC2610-34BA-46E3-8CA0-0E256AA60AFE}"/>
              </a:ext>
            </a:extLst>
          </p:cNvPr>
          <p:cNvSpPr txBox="1">
            <a:spLocks/>
          </p:cNvSpPr>
          <p:nvPr/>
        </p:nvSpPr>
        <p:spPr>
          <a:xfrm>
            <a:off x="1713524" y="1879313"/>
            <a:ext cx="9096703" cy="331347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projektu predefiniowanego, skład partnerstwa i zadania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Kluczowe elementy podejścia do przygotowanie PRL i PRI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miast - ich dobór, przygotowanie, zadania, zasady i tryb pracy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Etapy procesu doradztwa – narzędzia i oczekiwane rezultaty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Dodatkowe wsparcie dla miast ze strony IRMIR i OECD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pracy w mieście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Podsumowanie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pole tekstowe 1">
            <a:extLst>
              <a:ext uri="{FF2B5EF4-FFF2-40B4-BE49-F238E27FC236}">
                <a16:creationId xmlns:a16="http://schemas.microsoft.com/office/drawing/2014/main" id="{37EE3930-2DC1-424C-ADA2-760C1D95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614363"/>
            <a:ext cx="310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prezentacji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D6E6CB10-10AD-41CF-BBD3-E7EA9A446DBB}"/>
              </a:ext>
            </a:extLst>
          </p:cNvPr>
          <p:cNvSpPr txBox="1">
            <a:spLocks/>
          </p:cNvSpPr>
          <p:nvPr/>
        </p:nvSpPr>
        <p:spPr>
          <a:xfrm>
            <a:off x="2953625" y="408264"/>
            <a:ext cx="5362861" cy="81870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III –</a:t>
            </a:r>
            <a:b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(nowa ścieżka rozwoju)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9096583-D5D4-4459-B33F-90CA46ED501A}"/>
              </a:ext>
            </a:extLst>
          </p:cNvPr>
          <p:cNvSpPr txBox="1">
            <a:spLocks/>
          </p:cNvSpPr>
          <p:nvPr/>
        </p:nvSpPr>
        <p:spPr>
          <a:xfrm>
            <a:off x="815419" y="1715165"/>
            <a:ext cx="10998895" cy="344976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Potwierdzenie aktualnej lub określenie zmodyfikowanej wizji rozwoju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Uzgodnienie strategicznych celów w szerokim procesie partycypacyjnym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Weryfikacja możliwości (scenariuszy) realizacji celów w relacji do słabych i silnych stron oraz szans i zagrożeń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i weryfikacja struktury celów i rezultatów (do matrycy logicznej)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Uzupełnienie diagnozy potencjałów i deficytów instytucjonalnych miasta (PRI) w oparciu o doświadczenia etapu III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8F7B8D23-8B92-4328-B884-2AF3A52DD26F}"/>
              </a:ext>
            </a:extLst>
          </p:cNvPr>
          <p:cNvSpPr txBox="1">
            <a:spLocks/>
          </p:cNvSpPr>
          <p:nvPr/>
        </p:nvSpPr>
        <p:spPr>
          <a:xfrm>
            <a:off x="2953625" y="408264"/>
            <a:ext cx="5362861" cy="81870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III –</a:t>
            </a:r>
            <a:b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(nowa ścieżka rozwoju)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64A935F-08FD-4909-A16E-C7923B338D97}"/>
              </a:ext>
            </a:extLst>
          </p:cNvPr>
          <p:cNvSpPr txBox="1">
            <a:spLocks/>
          </p:cNvSpPr>
          <p:nvPr/>
        </p:nvSpPr>
        <p:spPr>
          <a:xfrm>
            <a:off x="672095" y="1636114"/>
            <a:ext cx="10472156" cy="37431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Kierownictwo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roboczy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koordynacyjny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kluczowych interesariuszy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Szczególne grupy mieszkańców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Przedsiębiorcy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Liderzy społeczni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Przedstawiciele innych instytucji publicznych działających na terenie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sz="10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ZMP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392DD16E-089D-429E-9767-8C9FF3D7B6F5}"/>
              </a:ext>
            </a:extLst>
          </p:cNvPr>
          <p:cNvSpPr txBox="1">
            <a:spLocks/>
          </p:cNvSpPr>
          <p:nvPr/>
        </p:nvSpPr>
        <p:spPr>
          <a:xfrm>
            <a:off x="2953625" y="408264"/>
            <a:ext cx="5362861" cy="81870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III –</a:t>
            </a:r>
            <a:b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(nowa ścieżka rozwoju)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EA9F35A-0D76-48C1-937C-D3BC9AE6AA76}"/>
              </a:ext>
            </a:extLst>
          </p:cNvPr>
          <p:cNvSpPr txBox="1">
            <a:spLocks/>
          </p:cNvSpPr>
          <p:nvPr/>
        </p:nvSpPr>
        <p:spPr>
          <a:xfrm>
            <a:off x="693525" y="1936151"/>
            <a:ext cx="10307849" cy="242153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matryca GROW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Matryca potencjałów i deficytów instytucjonalnych miasta – wnioski z etapu III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 facylitacji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pytań sprawdzających dla etapu III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C2F937FF-EAFA-402B-B515-E742E721F44A}"/>
              </a:ext>
            </a:extLst>
          </p:cNvPr>
          <p:cNvSpPr txBox="1">
            <a:spLocks/>
          </p:cNvSpPr>
          <p:nvPr/>
        </p:nvSpPr>
        <p:spPr>
          <a:xfrm>
            <a:off x="556851" y="1911390"/>
            <a:ext cx="11332090" cy="300947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procesu: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Uzgodniona z interesariuszami wizja, cele i scenariusze rozwoju miasta (nowa ścieżka rozwoju)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Matryca logiczna (weryfikacja spójności logicznej na poziomie celów i rezultatów)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Aktualizacja diagnozy potencjałów i deficytów instytucjonalnych miasta w oparciu o wnioski z etapu III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300" kern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2B41B204-2225-4455-B962-0E9A02800469}"/>
              </a:ext>
            </a:extLst>
          </p:cNvPr>
          <p:cNvSpPr txBox="1">
            <a:spLocks/>
          </p:cNvSpPr>
          <p:nvPr/>
        </p:nvSpPr>
        <p:spPr>
          <a:xfrm>
            <a:off x="2953625" y="408264"/>
            <a:ext cx="5362861" cy="81870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III –</a:t>
            </a:r>
            <a:b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(nowa ścieżka rozwoju)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85852BEE-935E-4182-BBF8-AAF58DD21E16}"/>
              </a:ext>
            </a:extLst>
          </p:cNvPr>
          <p:cNvSpPr txBox="1">
            <a:spLocks/>
          </p:cNvSpPr>
          <p:nvPr/>
        </p:nvSpPr>
        <p:spPr>
          <a:xfrm>
            <a:off x="2820735" y="701646"/>
            <a:ext cx="5362861" cy="50636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IV  – Działania ujęte w PRL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9F9CD2A1-4FD3-4217-82D1-D55B290D7415}"/>
              </a:ext>
            </a:extLst>
          </p:cNvPr>
          <p:cNvSpPr txBox="1">
            <a:spLocks/>
          </p:cNvSpPr>
          <p:nvPr/>
        </p:nvSpPr>
        <p:spPr>
          <a:xfrm>
            <a:off x="572223" y="1688562"/>
            <a:ext cx="11361544" cy="339064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Uzgodnienie sposobu naboru propozycji działań (i przedsięwzięć) do PRL/PRI przez interesariuszy i administrację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Przeprowadzenie naboru działań (i przedsięwzięć) do PRL/PRI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merytoryczna zgłoszonych propozycji działań i przedsięwzięć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szczegółowa działań i przedsięwzięć (harmonogram, koszty)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Integracja przedsięwzięć i działań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Uzupełnienie diagnozy potencjałów i deficytów instytucjonalnych miasta (PRI)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AAEB12F0-D7F1-48DE-87C5-3D124E5B177D}"/>
              </a:ext>
            </a:extLst>
          </p:cNvPr>
          <p:cNvSpPr txBox="1">
            <a:spLocks/>
          </p:cNvSpPr>
          <p:nvPr/>
        </p:nvSpPr>
        <p:spPr>
          <a:xfrm>
            <a:off x="2820735" y="701646"/>
            <a:ext cx="5362861" cy="50636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IV  – Działania ujęte w PRL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E8308A89-7E8B-48F4-879A-4D819F2F889B}"/>
              </a:ext>
            </a:extLst>
          </p:cNvPr>
          <p:cNvSpPr txBox="1">
            <a:spLocks/>
          </p:cNvSpPr>
          <p:nvPr/>
        </p:nvSpPr>
        <p:spPr>
          <a:xfrm>
            <a:off x="593513" y="1564677"/>
            <a:ext cx="11110807" cy="36288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Kierownictwo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roboczy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koordynacyjny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kluczowych interesariuszy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Szczególne grupy mieszkańców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Przedsiębiorcy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Liderzy społeczni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Przedstawiciele innych instytucji publicznych działających na terenie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sz="9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ZMP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5A6583AF-32FB-41FE-B3FB-A4946656768B}"/>
              </a:ext>
            </a:extLst>
          </p:cNvPr>
          <p:cNvSpPr txBox="1">
            <a:spLocks/>
          </p:cNvSpPr>
          <p:nvPr/>
        </p:nvSpPr>
        <p:spPr>
          <a:xfrm>
            <a:off x="2820735" y="701646"/>
            <a:ext cx="5362861" cy="50636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IV  – Działania ujęte w PRL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57A9E87-B82F-4CFB-92D8-3DDF24B9F059}"/>
              </a:ext>
            </a:extLst>
          </p:cNvPr>
          <p:cNvSpPr txBox="1">
            <a:spLocks/>
          </p:cNvSpPr>
          <p:nvPr/>
        </p:nvSpPr>
        <p:spPr>
          <a:xfrm>
            <a:off x="859031" y="1631412"/>
            <a:ext cx="9142219" cy="361924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5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Karta zgłoszenia propozycji działania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5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Matryca oceny propozycji działania (zgodność z celami rozwoju)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5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Karta działania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5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Karta przedsięwzięcia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5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Matryca logiczna PRL i PRI (wraz z drzewem celów)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5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Pytań - etap IV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2098C558-222F-433D-905A-1ECB82B10E6D}"/>
              </a:ext>
            </a:extLst>
          </p:cNvPr>
          <p:cNvSpPr txBox="1">
            <a:spLocks/>
          </p:cNvSpPr>
          <p:nvPr/>
        </p:nvSpPr>
        <p:spPr>
          <a:xfrm>
            <a:off x="611451" y="2015440"/>
            <a:ext cx="11252744" cy="278516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procesu: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5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Zebranie, ocena i wybór wstępnego zestawu działań do PRL i PRI (po dalszych analizach finansowych i ryzyka – aktualizacja zestawu w niezbędnym zakresie)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5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Weryfikacja spójności logicznej na poziomie celów działań, rezultatów i produktów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5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Aktualizacja diagnozy potencjałów i deficytów instytucjonalnych miasta w oparciu o wnioski z etapu IV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432CF08F-4F94-4375-A02E-BF9476E2FDFC}"/>
              </a:ext>
            </a:extLst>
          </p:cNvPr>
          <p:cNvSpPr txBox="1">
            <a:spLocks/>
          </p:cNvSpPr>
          <p:nvPr/>
        </p:nvSpPr>
        <p:spPr>
          <a:xfrm>
            <a:off x="2820735" y="701646"/>
            <a:ext cx="5362861" cy="50636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IV  – Działania ujęte w PRL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6CE43246-D7EA-4D66-951B-DE51F5F627AA}"/>
              </a:ext>
            </a:extLst>
          </p:cNvPr>
          <p:cNvSpPr txBox="1">
            <a:spLocks/>
          </p:cNvSpPr>
          <p:nvPr/>
        </p:nvSpPr>
        <p:spPr>
          <a:xfrm>
            <a:off x="2735744" y="472814"/>
            <a:ext cx="5580743" cy="1096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  - Analiza skutków finansowych działań w PRL/PRI i źródeł ich finansowania 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199C723E-6034-419E-8936-AF2725B81EC6}"/>
              </a:ext>
            </a:extLst>
          </p:cNvPr>
          <p:cNvSpPr txBox="1">
            <a:spLocks/>
          </p:cNvSpPr>
          <p:nvPr/>
        </p:nvSpPr>
        <p:spPr>
          <a:xfrm>
            <a:off x="583756" y="1826777"/>
            <a:ext cx="11021221" cy="375190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skutków finansowych wybranych/planowanych działań i przedsięwzięć dla budżetu miasta w perspektywie wieloletniej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ewentualnej dochodowości zaproponowanych działań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dostępnych źródeł finansowania projektów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Uzupełnienie diagnozy potencjałów i deficytów instytucjonalnych miasta (PRI) o wnioski z etapu V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639E87D9-1608-462C-8AD9-24D21F625E14}"/>
              </a:ext>
            </a:extLst>
          </p:cNvPr>
          <p:cNvSpPr txBox="1">
            <a:spLocks/>
          </p:cNvSpPr>
          <p:nvPr/>
        </p:nvSpPr>
        <p:spPr>
          <a:xfrm>
            <a:off x="2735744" y="472814"/>
            <a:ext cx="5580743" cy="1096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  - Analiza skutków finansowych działań w PRL/PRI i źródeł ich finansowania 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AE803B8-C2BB-467C-8356-CC36E98139DD}"/>
              </a:ext>
            </a:extLst>
          </p:cNvPr>
          <p:cNvSpPr txBox="1">
            <a:spLocks/>
          </p:cNvSpPr>
          <p:nvPr/>
        </p:nvSpPr>
        <p:spPr>
          <a:xfrm>
            <a:off x="686383" y="1793277"/>
            <a:ext cx="10857918" cy="342166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Kierownictwo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roboczy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koordynacyjny </a:t>
            </a: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kluczowych interesariuszy</a:t>
            </a:r>
            <a:endParaRPr lang="pl-PL" sz="22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ZMP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3BAADD3-602B-4654-BEF4-D116C85D5700}"/>
              </a:ext>
            </a:extLst>
          </p:cNvPr>
          <p:cNvSpPr txBox="1">
            <a:spLocks/>
          </p:cNvSpPr>
          <p:nvPr/>
        </p:nvSpPr>
        <p:spPr>
          <a:xfrm>
            <a:off x="552977" y="1753478"/>
            <a:ext cx="10817392" cy="409364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rabicParenR"/>
              <a:defRPr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Zapewnienie pomocy doradczej 54 miastom, wyłonionym przez </a:t>
            </a:r>
            <a:r>
              <a:rPr lang="pl-PL" altLang="pl-PL" sz="2400" dirty="0" err="1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MFiPR</a:t>
            </a: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 w otwartym naborze, która pozwoli im:</a:t>
            </a:r>
          </a:p>
          <a:p>
            <a:pPr marL="715963" lvl="1" indent="-358775" eaLnBrk="1" fontAlgn="auto" hangingPunct="1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defRPr/>
            </a:pPr>
            <a:r>
              <a:rPr lang="pl-PL" altLang="pl-PL" sz="2400" b="1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znacząco zwiększyć potencjał miast do efektywnego programowania i wdrażania lokalnych polityk rozwojowych,</a:t>
            </a:r>
          </a:p>
          <a:p>
            <a:pPr marL="715963" lvl="1" indent="-358775" eaLnBrk="1" fontAlgn="auto" hangingPunct="1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defRPr/>
            </a:pPr>
            <a:r>
              <a:rPr lang="pl-PL" altLang="pl-PL" sz="2400" b="1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przygotować wysokiej jakości aplikacje grantowe</a:t>
            </a: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rabicParenR"/>
              <a:defRPr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Zapewnienie ok.</a:t>
            </a:r>
            <a:r>
              <a:rPr lang="pl-PL" altLang="pl-PL" sz="2400" dirty="0">
                <a:solidFill>
                  <a:srgbClr val="FF0000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 </a:t>
            </a: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15 miastom, które zostaną beneficjantami konkursu grantowego, stałej pomocy doradczej, która pozwoli na skuteczne wdrożenie opracowanych planów rozwoju,</a:t>
            </a: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rabicParenR"/>
              <a:defRPr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Wypracowanie oraz upowszechnienie modelu zintegrowanego rozwoju lokalnego w wymiarze terytorialnym, oraz rekomendacji w zakresie rozwoju instytucjonalnego – wśród pozostałych samorządów w kraju.</a:t>
            </a: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rabicParenR"/>
              <a:defRPr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Rozwój współpracy bilateralnej między samorządami i instytucjami polskimi a ich odpowiednikami z Państw - Donorów (MF EOG – Norwegia i Islandia, oraz NMF) </a:t>
            </a:r>
          </a:p>
        </p:txBody>
      </p:sp>
      <p:sp>
        <p:nvSpPr>
          <p:cNvPr id="15365" name="Prostokąt 1">
            <a:extLst>
              <a:ext uri="{FF2B5EF4-FFF2-40B4-BE49-F238E27FC236}">
                <a16:creationId xmlns:a16="http://schemas.microsoft.com/office/drawing/2014/main" id="{531137AA-D043-4223-933B-AFE9BED84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844550"/>
            <a:ext cx="5278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projektu predefiniowanego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E72388EE-DBC8-4CE0-A8DF-F0C126D8891D}"/>
              </a:ext>
            </a:extLst>
          </p:cNvPr>
          <p:cNvSpPr txBox="1">
            <a:spLocks/>
          </p:cNvSpPr>
          <p:nvPr/>
        </p:nvSpPr>
        <p:spPr>
          <a:xfrm>
            <a:off x="2735744" y="472814"/>
            <a:ext cx="5580743" cy="1096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  - Analiza skutków finansowych działań w PRL/PRI i źródeł ich finansowania 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BC8D830B-4E7B-48C8-A297-DAE46C4F91A0}"/>
              </a:ext>
            </a:extLst>
          </p:cNvPr>
          <p:cNvSpPr txBox="1">
            <a:spLocks/>
          </p:cNvSpPr>
          <p:nvPr/>
        </p:nvSpPr>
        <p:spPr>
          <a:xfrm>
            <a:off x="662337" y="1933933"/>
            <a:ext cx="11021221" cy="302382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Wytyczne Operatora Programu „Rozwój lokalny” - analiza finansowa Planu Rozwoju Lokalnego, analiza dochodowości działań, kwalifikowalność VAT, pomoc publiczna – wytyczne będą opublikowane w drugiej połowie stycznia 2020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Oprogramowanie </a:t>
            </a:r>
            <a:r>
              <a:rPr lang="pl-PL" sz="2200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</a:t>
            </a: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@, w tym </a:t>
            </a:r>
            <a:r>
              <a:rPr lang="pl-PL" sz="2200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Cashflow</a:t>
            </a: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oraz model analityczny "Symulacje WPF"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 źródeł finansowania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Pytań - etap V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ADC0100D-EA81-4654-BF2D-14C7BCF0E6A5}"/>
              </a:ext>
            </a:extLst>
          </p:cNvPr>
          <p:cNvSpPr txBox="1">
            <a:spLocks/>
          </p:cNvSpPr>
          <p:nvPr/>
        </p:nvSpPr>
        <p:spPr>
          <a:xfrm>
            <a:off x="867658" y="1869116"/>
            <a:ext cx="10676643" cy="331724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procesu: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31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Przeprowadzona analiza finansowa działań ujętych w projekcie PRL i PRI z pkt widzenia art. 242-243 UFP i dochodowości działań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31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Wnioski dotyczące proponowanej wiązki działań/przedsięwzięć na podstawie analizy z wykorzystaniem modelu „Analiza WPF” w </a:t>
            </a:r>
            <a:r>
              <a:rPr lang="pl-PL" sz="3100" kern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</a:t>
            </a:r>
            <a:r>
              <a:rPr lang="pl-PL" sz="31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31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Weryfikacja kart działań i przedsięwzięć oraz Matrycy logicznej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31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Aktualizacja diagnozy potencjałów i deficytów instytucjonalnych miasta w oparciu o wnioski z etapu V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sz="23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CB9A77E-BABC-42E8-B8B4-4D503EF47CCF}"/>
              </a:ext>
            </a:extLst>
          </p:cNvPr>
          <p:cNvSpPr txBox="1">
            <a:spLocks/>
          </p:cNvSpPr>
          <p:nvPr/>
        </p:nvSpPr>
        <p:spPr>
          <a:xfrm>
            <a:off x="2735744" y="472814"/>
            <a:ext cx="5580743" cy="1096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  - Analiza skutków finansowych działań w PRL/PRI i źródeł ich finansowania 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20258D18-965F-4517-A8B8-9C6C3B5DEC7F}"/>
              </a:ext>
            </a:extLst>
          </p:cNvPr>
          <p:cNvSpPr txBox="1">
            <a:spLocks/>
          </p:cNvSpPr>
          <p:nvPr/>
        </p:nvSpPr>
        <p:spPr>
          <a:xfrm>
            <a:off x="2852957" y="576744"/>
            <a:ext cx="5362861" cy="104869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VI  - Analiza ryzyka działań objętych PRL i PRI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395424B7-BA96-4E4E-8BCE-7D07F56D9B65}"/>
              </a:ext>
            </a:extLst>
          </p:cNvPr>
          <p:cNvSpPr txBox="1">
            <a:spLocks/>
          </p:cNvSpPr>
          <p:nvPr/>
        </p:nvSpPr>
        <p:spPr>
          <a:xfrm>
            <a:off x="717981" y="1734500"/>
            <a:ext cx="10751529" cy="33492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Uzgodnienie metody analizy ryzyka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Identyfikacja źródeł ryzyka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zidentyfikowanych źródeł ryzyka pod kątem prawdopodobieństwa ich wystąpienia i siły oddziaływania, wyciągnięcie wniosków dla konstrukcji i parametrów planowanych działań i przedsięwzięć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Uzupełnienie diagnozy potencjałów i deficytów instytucjonalnych miasta (PRI) o wnioski z etapu VI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08389074-1BB7-4F22-A6B8-9D3F1D2F713C}"/>
              </a:ext>
            </a:extLst>
          </p:cNvPr>
          <p:cNvSpPr txBox="1">
            <a:spLocks/>
          </p:cNvSpPr>
          <p:nvPr/>
        </p:nvSpPr>
        <p:spPr>
          <a:xfrm>
            <a:off x="2852957" y="576744"/>
            <a:ext cx="5362861" cy="104869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VI  - Analiza ryzyka działań objętych PRL i PRI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4F97E66-E5F1-4471-A259-BA89D39117B4}"/>
              </a:ext>
            </a:extLst>
          </p:cNvPr>
          <p:cNvSpPr txBox="1">
            <a:spLocks/>
          </p:cNvSpPr>
          <p:nvPr/>
        </p:nvSpPr>
        <p:spPr>
          <a:xfrm>
            <a:off x="664952" y="1750415"/>
            <a:ext cx="10136400" cy="260727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Kierownictwo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roboczy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koordynacyjny </a:t>
            </a: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kluczowych interesariuszy</a:t>
            </a:r>
            <a:endParaRPr lang="pl-PL" sz="24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ZMP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C7D82974-15B5-400D-90E7-92751786649A}"/>
              </a:ext>
            </a:extLst>
          </p:cNvPr>
          <p:cNvSpPr txBox="1">
            <a:spLocks/>
          </p:cNvSpPr>
          <p:nvPr/>
        </p:nvSpPr>
        <p:spPr>
          <a:xfrm>
            <a:off x="2852957" y="576744"/>
            <a:ext cx="5362861" cy="104869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VI  - Analiza ryzyka działań objętych PRL i PRI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5678F0DB-648A-4E2F-8E08-C926A87EF834}"/>
              </a:ext>
            </a:extLst>
          </p:cNvPr>
          <p:cNvSpPr txBox="1">
            <a:spLocks/>
          </p:cNvSpPr>
          <p:nvPr/>
        </p:nvSpPr>
        <p:spPr>
          <a:xfrm>
            <a:off x="717981" y="1734500"/>
            <a:ext cx="10751529" cy="33492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300" b="1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Matryca analizy ryzyka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Pytań - etap VI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4FE6ED36-7BE6-4BAF-B766-B14B627E1FBD}"/>
              </a:ext>
            </a:extLst>
          </p:cNvPr>
          <p:cNvSpPr txBox="1">
            <a:spLocks/>
          </p:cNvSpPr>
          <p:nvPr/>
        </p:nvSpPr>
        <p:spPr>
          <a:xfrm>
            <a:off x="876388" y="1892777"/>
            <a:ext cx="10046406" cy="331501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procesu:</a:t>
            </a: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Przeprowadzona analiza ryzyka (matryca </a:t>
            </a:r>
            <a:r>
              <a:rPr lang="pl-PL" sz="2200" kern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ryzyk</a:t>
            </a:r>
            <a:r>
              <a:rPr lang="pl-PL" sz="22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 tym działań ujętych w PRL i PRI</a:t>
            </a: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Wnioski dotyczące proponowanej wiązki przedsięwzięć i działań oraz ich parametrów - na podstawie przeprowadzonej analizy ryzyka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Aktualizacja diagnozy potencjałów i deficytów instytucjonalnych miasta w oparciu o wnioski z etapu V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937A6D8C-5672-4157-99F9-704CEBD18CB4}"/>
              </a:ext>
            </a:extLst>
          </p:cNvPr>
          <p:cNvSpPr txBox="1">
            <a:spLocks/>
          </p:cNvSpPr>
          <p:nvPr/>
        </p:nvSpPr>
        <p:spPr>
          <a:xfrm>
            <a:off x="2852957" y="576744"/>
            <a:ext cx="5362861" cy="104869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VI  - Analiza ryzyka działań objętych PRL i PRI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5D368001-3C7C-48BD-9E91-A2D55FBB7596}"/>
              </a:ext>
            </a:extLst>
          </p:cNvPr>
          <p:cNvSpPr txBox="1">
            <a:spLocks/>
          </p:cNvSpPr>
          <p:nvPr/>
        </p:nvSpPr>
        <p:spPr>
          <a:xfrm>
            <a:off x="2970508" y="310393"/>
            <a:ext cx="5362861" cy="121640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VII  - </a:t>
            </a:r>
            <a:b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systemu wdrażania PRL i PRI (nowej ścieżki rozwoju)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E36D9148-9CEE-4F51-AEA8-4D3056BBF8FD}"/>
              </a:ext>
            </a:extLst>
          </p:cNvPr>
          <p:cNvSpPr txBox="1">
            <a:spLocks/>
          </p:cNvSpPr>
          <p:nvPr/>
        </p:nvSpPr>
        <p:spPr>
          <a:xfrm>
            <a:off x="533422" y="1742887"/>
            <a:ext cx="11071555" cy="404551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podsystemu wdrażania PRL (struktura, relacja, zadania)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podsystemu wdrażania PRI (struktura, relacja, zadania)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Wstępna propozycja harmonogramów PRL i PRI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Propozycje usprawnień wynikające z identyfikacji potencjałów i deficytów instytucjonalnych miasta na wcześniejszych etapach (do PRI</a:t>
            </a:r>
            <a:r>
              <a:rPr lang="pl-PL" sz="2300" kern="0" dirty="0">
                <a:solidFill>
                  <a:srgbClr val="734F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52BBF13C-9F83-4FAC-AF92-CD13272E0884}"/>
              </a:ext>
            </a:extLst>
          </p:cNvPr>
          <p:cNvSpPr txBox="1">
            <a:spLocks/>
          </p:cNvSpPr>
          <p:nvPr/>
        </p:nvSpPr>
        <p:spPr>
          <a:xfrm>
            <a:off x="2970508" y="310393"/>
            <a:ext cx="5362861" cy="121640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VII  - </a:t>
            </a:r>
            <a:b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systemu wdrażania PRL i PRI (nowej ścieżki rozwoju)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6AA5E64-2E62-460F-A8B9-C0DB3B98D8A0}"/>
              </a:ext>
            </a:extLst>
          </p:cNvPr>
          <p:cNvSpPr txBox="1">
            <a:spLocks/>
          </p:cNvSpPr>
          <p:nvPr/>
        </p:nvSpPr>
        <p:spPr>
          <a:xfrm>
            <a:off x="702521" y="1869696"/>
            <a:ext cx="10384579" cy="299519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Kierownictwo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roboczy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koordynacyjny </a:t>
            </a: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kluczowych interesariuszy</a:t>
            </a:r>
            <a:endParaRPr lang="pl-PL" sz="22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ZMP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45001EA8-34A1-40BE-B725-18C5E59C94D8}"/>
              </a:ext>
            </a:extLst>
          </p:cNvPr>
          <p:cNvSpPr txBox="1">
            <a:spLocks/>
          </p:cNvSpPr>
          <p:nvPr/>
        </p:nvSpPr>
        <p:spPr>
          <a:xfrm>
            <a:off x="699911" y="1981975"/>
            <a:ext cx="11019509" cy="264874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procesu: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systemu wdrażania PRL/PRI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realizacji PRL/PRI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Zestaw działań z zakresu rozwoju instytucjonalnego niezbędnych do wdrożenia PRL i PRI oraz poprawy efektywności funkcjonowania administracji samorządowej, obsługi mieszkańców/przedsiębiorców oraz włączania ich w procesy decyzyjne / współzarządzania.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DFB325F-BD75-41F0-AC8C-3CCA43768D98}"/>
              </a:ext>
            </a:extLst>
          </p:cNvPr>
          <p:cNvSpPr txBox="1">
            <a:spLocks/>
          </p:cNvSpPr>
          <p:nvPr/>
        </p:nvSpPr>
        <p:spPr>
          <a:xfrm>
            <a:off x="2970508" y="310393"/>
            <a:ext cx="5362861" cy="121640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VII  - </a:t>
            </a:r>
            <a:b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systemu wdrażania PRL i PRI (nowej ścieżki rozwoju)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6CCCFA08-D066-47DC-803E-1693E61D2D75}"/>
              </a:ext>
            </a:extLst>
          </p:cNvPr>
          <p:cNvSpPr txBox="1">
            <a:spLocks/>
          </p:cNvSpPr>
          <p:nvPr/>
        </p:nvSpPr>
        <p:spPr>
          <a:xfrm>
            <a:off x="2726422" y="248341"/>
            <a:ext cx="5682343" cy="141904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VIII  - </a:t>
            </a:r>
            <a:b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Zaprojektowanie systemu monitoringu i ewaluacja PRL/PRI (nowej ścieżki rozwoju)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5EE57B1-9D12-464E-A6AC-E9DF57F24F36}"/>
              </a:ext>
            </a:extLst>
          </p:cNvPr>
          <p:cNvSpPr txBox="1">
            <a:spLocks/>
          </p:cNvSpPr>
          <p:nvPr/>
        </p:nvSpPr>
        <p:spPr>
          <a:xfrm>
            <a:off x="749700" y="1667386"/>
            <a:ext cx="10351688" cy="356271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harmonogramu i sposobu monitorowania i ewaluacji PRL i PRI w kontekście całego systemu monitorowania i ewaluacji w mieście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elementów podsystemu monitorowania i ewaluacji: sposobu pozyskiwania danych i ich weryfikacji, katalogu wskaźników, ewentualnie dodatkowych badan opinii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 planu monitoringu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Ostateczne przyjęcie wskaźników do monitoringu (do matrycy logicznej)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Uzupełnienie matrycy potencjałów i deficytów instytucjonalnych (do PRI)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E0474718-CB47-48C1-8115-9DBD59B971C9}"/>
              </a:ext>
            </a:extLst>
          </p:cNvPr>
          <p:cNvSpPr txBox="1">
            <a:spLocks/>
          </p:cNvSpPr>
          <p:nvPr/>
        </p:nvSpPr>
        <p:spPr>
          <a:xfrm>
            <a:off x="1229710" y="1718441"/>
            <a:ext cx="10274882" cy="40196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Związek Miast Polskich</a:t>
            </a:r>
            <a:b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bezpośrednie doradztwo dla miast w trakcie II i III etapu prac, całościowa koordynacja wsparcia dla miast ze strony wszystkich partnerów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Instytut Rozwoju Miast i Regionów</a:t>
            </a:r>
            <a:b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pomoc w zastosowaniu narzędzi w zakresie monitoringu, mieszkalnictwa, rewitalizacji, gospodarki nieruchomościami i gospodarki przestrzennej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Norweski Związek Władz Lokalnych i Regionalnych</a:t>
            </a:r>
            <a:b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udostępnienie doświadczeń norweskie, wizyty studyjne w II etapie, umożliwienie współpracy bilateralnej z miastami norweskimi w III etapie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b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wsparcie rozwoju instytucjonalnego w miastach, narzędzie samooceny </a:t>
            </a:r>
          </a:p>
        </p:txBody>
      </p:sp>
      <p:sp>
        <p:nvSpPr>
          <p:cNvPr id="17413" name="pole tekstowe 1">
            <a:extLst>
              <a:ext uri="{FF2B5EF4-FFF2-40B4-BE49-F238E27FC236}">
                <a16:creationId xmlns:a16="http://schemas.microsoft.com/office/drawing/2014/main" id="{5477826B-90E2-42EC-A209-0C71EBAE9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534988"/>
            <a:ext cx="5281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Partnerzy</a:t>
            </a:r>
            <a:b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 predefiniowanego:</a:t>
            </a:r>
            <a:endParaRPr lang="pl-PL" altLang="pl-PL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635B4C56-26FB-476C-B06A-855AABA047A7}"/>
              </a:ext>
            </a:extLst>
          </p:cNvPr>
          <p:cNvSpPr txBox="1">
            <a:spLocks/>
          </p:cNvSpPr>
          <p:nvPr/>
        </p:nvSpPr>
        <p:spPr>
          <a:xfrm>
            <a:off x="2726422" y="248341"/>
            <a:ext cx="5682343" cy="141904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VIII  - </a:t>
            </a:r>
            <a:b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Zaprojektowanie systemu monitoringu i ewaluacja PRL/PRI (nowej ścieżki rozwoju)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65D8AB4-9522-4548-B4D5-432E06CD54E6}"/>
              </a:ext>
            </a:extLst>
          </p:cNvPr>
          <p:cNvSpPr txBox="1">
            <a:spLocks/>
          </p:cNvSpPr>
          <p:nvPr/>
        </p:nvSpPr>
        <p:spPr>
          <a:xfrm>
            <a:off x="616797" y="1969709"/>
            <a:ext cx="11110807" cy="292375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Kierownictwo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roboczy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koordynacyjny </a:t>
            </a: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z udziałem kluczowych interesariuszy</a:t>
            </a:r>
            <a:endParaRPr lang="pl-PL" sz="22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ZMP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5555F615-1B5B-4272-8C9B-155FF6B8D6DA}"/>
              </a:ext>
            </a:extLst>
          </p:cNvPr>
          <p:cNvSpPr txBox="1">
            <a:spLocks/>
          </p:cNvSpPr>
          <p:nvPr/>
        </p:nvSpPr>
        <p:spPr>
          <a:xfrm>
            <a:off x="2726422" y="248341"/>
            <a:ext cx="5682343" cy="141904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VIII  - </a:t>
            </a:r>
            <a:b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Zaprojektowanie systemu monitoringu i ewaluacja PRL/PRI (nowej ścieżki rozwoju)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BDBBA8ED-2261-4E93-A1AD-0778D4269EA1}"/>
              </a:ext>
            </a:extLst>
          </p:cNvPr>
          <p:cNvSpPr txBox="1">
            <a:spLocks/>
          </p:cNvSpPr>
          <p:nvPr/>
        </p:nvSpPr>
        <p:spPr>
          <a:xfrm>
            <a:off x="699693" y="1731680"/>
            <a:ext cx="10550038" cy="360470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300" b="1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Matryca logiczna – część dotycząca wskaźników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 planu monitoringu – do wypełnienia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Pytań - etap VIII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506575E1-08AF-4688-B557-B64BCE3F4051}"/>
              </a:ext>
            </a:extLst>
          </p:cNvPr>
          <p:cNvSpPr txBox="1">
            <a:spLocks/>
          </p:cNvSpPr>
          <p:nvPr/>
        </p:nvSpPr>
        <p:spPr>
          <a:xfrm>
            <a:off x="671512" y="2034407"/>
            <a:ext cx="11276573" cy="237328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procesu: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monitoringu (wartości wskaźników, źródła danych, narzędzia, odpowiedzialność)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Wypełniona matryca logiczna (wskaźniki produktu, rezultatu i oddziaływania)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 okresowej ewaluacji / oceny postępów względem założonych w PRL rezultatów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4382D367-C118-465F-B87E-CC313F55FB80}"/>
              </a:ext>
            </a:extLst>
          </p:cNvPr>
          <p:cNvSpPr txBox="1">
            <a:spLocks/>
          </p:cNvSpPr>
          <p:nvPr/>
        </p:nvSpPr>
        <p:spPr>
          <a:xfrm>
            <a:off x="2726422" y="248341"/>
            <a:ext cx="5682343" cy="141904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VIII  - </a:t>
            </a:r>
            <a:b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Zaprojektowanie systemu monitoringu i ewaluacja PRL/PRI (nowej ścieżki rozwoju)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C880C754-D1FF-4C15-8AD0-E8615E468EE2}"/>
              </a:ext>
            </a:extLst>
          </p:cNvPr>
          <p:cNvSpPr txBox="1">
            <a:spLocks/>
          </p:cNvSpPr>
          <p:nvPr/>
        </p:nvSpPr>
        <p:spPr>
          <a:xfrm>
            <a:off x="2936847" y="663330"/>
            <a:ext cx="5362861" cy="84047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IX  -  pisanie ostatecznych wersji dokumentów PRL i PRI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BBAB1E79-7AB2-4959-AFA7-44EC18B6D3D3}"/>
              </a:ext>
            </a:extLst>
          </p:cNvPr>
          <p:cNvSpPr txBox="1">
            <a:spLocks/>
          </p:cNvSpPr>
          <p:nvPr/>
        </p:nvSpPr>
        <p:spPr>
          <a:xfrm>
            <a:off x="759927" y="1742886"/>
            <a:ext cx="10449940" cy="399518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3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Zebranie i uporządkowanie informacji z dotychczas zrealizowanych etapów procesu, niezbędnych do redakcji PRL i PRI, w kontekście przyjętej struktury dokumentów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3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wstępnej wersji projektu wniosku aplikacyjnego oraz jego załączników: PRL i PRI na podstawie listy sprawdzającej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3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Ostateczna redakcja dokumentów PRL i PRI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DA3A19C6-09B4-43D1-8000-67D3C7B91144}"/>
              </a:ext>
            </a:extLst>
          </p:cNvPr>
          <p:cNvSpPr txBox="1">
            <a:spLocks/>
          </p:cNvSpPr>
          <p:nvPr/>
        </p:nvSpPr>
        <p:spPr>
          <a:xfrm>
            <a:off x="2936847" y="663330"/>
            <a:ext cx="5362861" cy="84047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IX  -  pisanie ostatecznych wersji dokumentów PRL i PRI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68AA491-E54E-42CF-B12A-447A5CD41DEE}"/>
              </a:ext>
            </a:extLst>
          </p:cNvPr>
          <p:cNvSpPr txBox="1">
            <a:spLocks/>
          </p:cNvSpPr>
          <p:nvPr/>
        </p:nvSpPr>
        <p:spPr>
          <a:xfrm>
            <a:off x="781102" y="2134014"/>
            <a:ext cx="11110807" cy="280231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Kierownictwo miasta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roboczy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koordynacyjny </a:t>
            </a: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z udziałem kluczowych interesariuszy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B9C34893-5CFE-4195-9FA3-627B8F76B615}"/>
              </a:ext>
            </a:extLst>
          </p:cNvPr>
          <p:cNvSpPr txBox="1">
            <a:spLocks/>
          </p:cNvSpPr>
          <p:nvPr/>
        </p:nvSpPr>
        <p:spPr>
          <a:xfrm>
            <a:off x="2936847" y="663330"/>
            <a:ext cx="5362861" cy="84047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IX  -  pisanie ostatecznych wersji dokumentów PRL i PRI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548E9FE3-CB51-4373-8390-29E2FEC15C86}"/>
              </a:ext>
            </a:extLst>
          </p:cNvPr>
          <p:cNvSpPr txBox="1">
            <a:spLocks/>
          </p:cNvSpPr>
          <p:nvPr/>
        </p:nvSpPr>
        <p:spPr>
          <a:xfrm>
            <a:off x="759927" y="1850043"/>
            <a:ext cx="10449940" cy="315058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300" b="1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3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Instrukcja do przygotowania PRL i PRI (zakres tematyczny rozdziałów)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3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sprawdzająca pytań - etap IX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6BD146BB-9A1E-41E9-8FAA-511FFF39CEB2}"/>
              </a:ext>
            </a:extLst>
          </p:cNvPr>
          <p:cNvSpPr txBox="1">
            <a:spLocks/>
          </p:cNvSpPr>
          <p:nvPr/>
        </p:nvSpPr>
        <p:spPr>
          <a:xfrm>
            <a:off x="733778" y="2004186"/>
            <a:ext cx="10809473" cy="276783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procesu: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Ostateczna wersja wniosku aplikacyjnego gotowa do złożenia do Operatora Programu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3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PRL i PRI stanowiące załączniki do wniosku gotowe do złożenia do Operatora Programu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9D612F0F-6F95-4363-A44A-8B80C55CD674}"/>
              </a:ext>
            </a:extLst>
          </p:cNvPr>
          <p:cNvSpPr txBox="1">
            <a:spLocks/>
          </p:cNvSpPr>
          <p:nvPr/>
        </p:nvSpPr>
        <p:spPr>
          <a:xfrm>
            <a:off x="2936847" y="663330"/>
            <a:ext cx="5362861" cy="84047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IX  -  pisanie ostatecznych wersji dokumentów PRL i PRI</a:t>
            </a:r>
            <a:endParaRPr lang="pl-PL" sz="2400" b="1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Obraz 1">
            <a:extLst>
              <a:ext uri="{FF2B5EF4-FFF2-40B4-BE49-F238E27FC236}">
                <a16:creationId xmlns:a16="http://schemas.microsoft.com/office/drawing/2014/main" id="{975D94AB-BD36-4FBB-B0B0-175C79E3A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625600"/>
            <a:ext cx="72548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22E7D851-B151-40B0-884B-F20438DAE8DF}"/>
              </a:ext>
            </a:extLst>
          </p:cNvPr>
          <p:cNvSpPr txBox="1">
            <a:spLocks/>
          </p:cNvSpPr>
          <p:nvPr/>
        </p:nvSpPr>
        <p:spPr>
          <a:xfrm>
            <a:off x="2885812" y="654521"/>
            <a:ext cx="5528346" cy="52832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Rola Matrycy Logicznej PRL / PRI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8" name="pole tekstowe 2">
            <a:extLst>
              <a:ext uri="{FF2B5EF4-FFF2-40B4-BE49-F238E27FC236}">
                <a16:creationId xmlns:a16="http://schemas.microsoft.com/office/drawing/2014/main" id="{0F2E00D9-0C7F-428F-8B5C-2871D6D3B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113" y="1562100"/>
            <a:ext cx="404336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Kluczowa w całym procesie jest logika interwencji – poprawność ciągu logicznego od wniosków z diagnozy poprzez proponowane działania do osiągnięcia celów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Logika ta zostanie zweryfikowane za pomocą matrycy logicznej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ACCF7D30-88F8-444C-85BC-9D0D516F0C91}"/>
              </a:ext>
            </a:extLst>
          </p:cNvPr>
          <p:cNvSpPr txBox="1">
            <a:spLocks/>
          </p:cNvSpPr>
          <p:nvPr/>
        </p:nvSpPr>
        <p:spPr>
          <a:xfrm>
            <a:off x="654342" y="1499315"/>
            <a:ext cx="11065078" cy="462464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Oprócz bezpośredniego wsparcia doradców, miasta uzyskują wsparcie całego zespołu projektowego ZMP, w tym zewnętrznych wynajętych ekspertów - wg potrzeb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ZMP zorganizuje seminaria i warsztaty dla personelu 54 miast – Forum Rozwoju Lokalnego i sieci wymiany doświadczeń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IRMIR zapewni szkolenia kompetencyjne dla pracowników 54 miast oraz przygotowanie do wdrożenia narzędzi dot. gospodarki nieruchomościami i narzędzi zarządzania danymi do celów monitoringu wewnątrz-gminnego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ekspertów OECD w zakresie rozwoju instytucjonalnego (narzędzie do samooceny stanu w zakresach kluczowych dla planowania i realizacji polityki rozwoju – narzędzie samooceny)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Szeroka wiedza o funkcjonowaniu norweskich samorządów – przygotowanie do zaplanowania współpracy miast w ramach III etapu projektu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Szerokie wsparcie doradcze i szkoleniowe dla 54 miast między momentem złożenia wniosków a rozstrzygnięciem naboru do III etapu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556E44B-4CE0-44D0-981C-47AE51D4C964}"/>
              </a:ext>
            </a:extLst>
          </p:cNvPr>
          <p:cNvSpPr txBox="1">
            <a:spLocks/>
          </p:cNvSpPr>
          <p:nvPr/>
        </p:nvSpPr>
        <p:spPr>
          <a:xfrm>
            <a:off x="3045904" y="534003"/>
            <a:ext cx="5292753" cy="80823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Dodatkowe formy wsparcia dla miast uczestniczących w II etapie programu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9179B0A9-C2AC-436F-952D-ABDB772637DD}"/>
              </a:ext>
            </a:extLst>
          </p:cNvPr>
          <p:cNvSpPr txBox="1">
            <a:spLocks/>
          </p:cNvSpPr>
          <p:nvPr/>
        </p:nvSpPr>
        <p:spPr>
          <a:xfrm>
            <a:off x="3355595" y="411240"/>
            <a:ext cx="4454555" cy="8258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Wsparcie doradcze IRMIR – (1) nieruchomości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7827882-A9E4-469D-96F3-9A38D47CCE75}"/>
              </a:ext>
            </a:extLst>
          </p:cNvPr>
          <p:cNvSpPr txBox="1">
            <a:spLocks/>
          </p:cNvSpPr>
          <p:nvPr/>
        </p:nvSpPr>
        <p:spPr>
          <a:xfrm>
            <a:off x="989205" y="1451474"/>
            <a:ext cx="10817392" cy="58705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Narzędzie do oceny i podnoszenia wartości nieruchomości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BB1AE0-338C-485D-89D9-C6CCF82964DF}"/>
              </a:ext>
            </a:extLst>
          </p:cNvPr>
          <p:cNvSpPr txBox="1">
            <a:spLocks/>
          </p:cNvSpPr>
          <p:nvPr/>
        </p:nvSpPr>
        <p:spPr>
          <a:xfrm>
            <a:off x="873157" y="2038524"/>
            <a:ext cx="10817392" cy="392446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</a:rPr>
              <a:t>Funkcja narzędzia: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szacowanie całościowego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wieloletniego bilansu dla budżetu gminy aktywnie gospodarującej nieruchomościami komunalnymi.</a:t>
            </a:r>
            <a:endParaRPr lang="pl-PL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Korzyści z zastosowania narzędzia: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poprawa efektywności zarządzania nieruchomościami gminnymi dla celów rozwojowych.</a:t>
            </a:r>
            <a:endParaRPr lang="pl-PL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Odbiorcy narzędzia: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grupa zainteresowanych miast (docelowo 15 w III etapie).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</a:rPr>
              <a:t>Harmonogram prac: 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Etap I – operacjonalizacja narzędzia: do końca XII 2019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Etap II – I-XII 2020 - testowanie narzędzia w kilku zainteresowanych miastach: 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Etap III – I 2021-XII 2023 - wdrożenie narzędzia: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A213B8E5-8B74-4FBC-B0D7-5F77E7F305C7}"/>
              </a:ext>
            </a:extLst>
          </p:cNvPr>
          <p:cNvSpPr txBox="1">
            <a:spLocks/>
          </p:cNvSpPr>
          <p:nvPr/>
        </p:nvSpPr>
        <p:spPr>
          <a:xfrm>
            <a:off x="553673" y="1451296"/>
            <a:ext cx="11199303" cy="49209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jest odpowiedzią na zidentyfikowane w SOR tendencje kryzysowe w miastach średnich – dlatego promowane przez </a:t>
            </a:r>
            <a:r>
              <a:rPr lang="pl-PL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MFiPR</a:t>
            </a:r>
            <a:r>
              <a:rPr lang="pl-PL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podejście obejmie:</a:t>
            </a:r>
          </a:p>
          <a:p>
            <a:pPr fontAlgn="auto">
              <a:spcAft>
                <a:spcPts val="0"/>
              </a:spcAft>
              <a:defRPr/>
            </a:pPr>
            <a:endParaRPr lang="pl-PL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Pogłębienie diagnozy </a:t>
            </a:r>
            <a:r>
              <a:rPr lang="pl-PL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identyfikacja przyczyn i skutków zjawisk kryzysowych</a:t>
            </a: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Oparcie nowej ścieżki rozwoju przede wszystkim na </a:t>
            </a:r>
            <a:r>
              <a:rPr lang="pl-PL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endogennych potencjałach</a:t>
            </a: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Włączanie interesariuszy </a:t>
            </a:r>
            <a:r>
              <a:rPr lang="pl-PL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mobilizowanie ich inicjatywy i zasobów – nowe lokalne źródła finansowania inicjatyw rozwojowych, szerszy kapitał społeczny</a:t>
            </a: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Konsekwentne </a:t>
            </a:r>
            <a:r>
              <a:rPr lang="pl-PL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 zintegrowane </a:t>
            </a:r>
            <a:r>
              <a:rPr lang="pl-PL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wymiar gospodarczy, środowiskowy, społeczny – w tym dostępności, połączenie strategii i planowania finansowego </a:t>
            </a: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Aktywne gospodarowanie nieruchomościami</a:t>
            </a: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Kluczowa rola rozwoju instytucjonalnego </a:t>
            </a:r>
            <a:r>
              <a:rPr lang="pl-PL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jako warunku realizacji nowej ścieżki rozwoju, a nie tylko uzupełnienia PRL</a:t>
            </a: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Otwarcie na no</a:t>
            </a:r>
            <a:r>
              <a:rPr lang="pl-PL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technologie </a:t>
            </a:r>
            <a:r>
              <a:rPr lang="pl-PL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świadczeniu usług i zarządzaniu rozwojem</a:t>
            </a:r>
          </a:p>
          <a:p>
            <a:pPr fontAlgn="auto">
              <a:spcAft>
                <a:spcPts val="0"/>
              </a:spcAft>
              <a:defRPr/>
            </a:pPr>
            <a:endParaRPr lang="pl-PL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l-PL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l-PL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Definicja sukcesu według ZMP:</a:t>
            </a:r>
            <a:br>
              <a:rPr lang="pl-PL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miasta wygrywają w konkursie, a 15 otrzymuje dodatkową premię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Prostokąt 2">
            <a:extLst>
              <a:ext uri="{FF2B5EF4-FFF2-40B4-BE49-F238E27FC236}">
                <a16:creationId xmlns:a16="http://schemas.microsoft.com/office/drawing/2014/main" id="{122BA542-E3CE-41FF-AC99-9AA48FF0E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533400"/>
            <a:ext cx="490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Kluczowe elementy podejścia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przygotowania PRL / PRI</a:t>
            </a:r>
            <a:endParaRPr lang="pl-PL" altLang="pl-PL" sz="320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9FF80477-B6A6-4E49-88C4-6CE77EFFA78C}"/>
              </a:ext>
            </a:extLst>
          </p:cNvPr>
          <p:cNvSpPr txBox="1">
            <a:spLocks/>
          </p:cNvSpPr>
          <p:nvPr/>
        </p:nvSpPr>
        <p:spPr>
          <a:xfrm>
            <a:off x="2207172" y="315311"/>
            <a:ext cx="6399932" cy="91340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Wsparcie doradcze IRMIR –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(2) Miejski System Informacji Przestrzennej</a:t>
            </a:r>
            <a:endParaRPr lang="pl-PL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621" name="Obraz 1">
            <a:extLst>
              <a:ext uri="{FF2B5EF4-FFF2-40B4-BE49-F238E27FC236}">
                <a16:creationId xmlns:a16="http://schemas.microsoft.com/office/drawing/2014/main" id="{3433200C-1634-4522-AD5A-981F97816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335088"/>
            <a:ext cx="10247312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81933DE8-F58C-4798-A74A-0AAE93DFF0EB}"/>
              </a:ext>
            </a:extLst>
          </p:cNvPr>
          <p:cNvSpPr txBox="1">
            <a:spLocks/>
          </p:cNvSpPr>
          <p:nvPr/>
        </p:nvSpPr>
        <p:spPr>
          <a:xfrm>
            <a:off x="3355595" y="411240"/>
            <a:ext cx="4454555" cy="8258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Wsparcie doradcze IRMIR – (3) szkolenia kompetencyjne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3F65973-D9D4-4078-89E0-809E3C0F1333}"/>
              </a:ext>
            </a:extLst>
          </p:cNvPr>
          <p:cNvSpPr txBox="1">
            <a:spLocks/>
          </p:cNvSpPr>
          <p:nvPr/>
        </p:nvSpPr>
        <p:spPr>
          <a:xfrm>
            <a:off x="629174" y="1451474"/>
            <a:ext cx="11341916" cy="98396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Tematyka: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rewitalizacja, mieszkalnictwo, zarządzanie majątkiem komunalnym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Rodzaje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 szkoleń: uzupełniające, pogłębione</a:t>
            </a:r>
            <a:endParaRPr lang="pl-PL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672" name="Obraz 5">
            <a:extLst>
              <a:ext uri="{FF2B5EF4-FFF2-40B4-BE49-F238E27FC236}">
                <a16:creationId xmlns:a16="http://schemas.microsoft.com/office/drawing/2014/main" id="{2AC54885-6370-470D-9899-C275021C0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35225"/>
            <a:ext cx="56784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3" name="pole tekstowe 10">
            <a:extLst>
              <a:ext uri="{FF2B5EF4-FFF2-40B4-BE49-F238E27FC236}">
                <a16:creationId xmlns:a16="http://schemas.microsoft.com/office/drawing/2014/main" id="{7E937CEC-330D-4DA7-BED9-8057A495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41563"/>
            <a:ext cx="53927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chemeClr val="tx1"/>
                </a:solidFill>
              </a:rPr>
              <a:t>Harmonogram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2000">
                <a:solidFill>
                  <a:schemeClr val="tx1"/>
                </a:solidFill>
              </a:rPr>
              <a:t> 13.01-20.01: ankieta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2000">
                <a:solidFill>
                  <a:schemeClr val="tx1"/>
                </a:solidFill>
              </a:rPr>
              <a:t> 31.01: publikacja programu szkoleń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2000">
                <a:solidFill>
                  <a:schemeClr val="tx1"/>
                </a:solidFill>
              </a:rPr>
              <a:t> luty: organizacja szkoleń i rekrutacja uczestników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2000">
                <a:solidFill>
                  <a:schemeClr val="tx1"/>
                </a:solidFill>
              </a:rPr>
              <a:t> marzec – czerwiec: szkolenia dla 54 miast</a:t>
            </a:r>
          </a:p>
        </p:txBody>
      </p:sp>
      <p:sp>
        <p:nvSpPr>
          <p:cNvPr id="8" name="Symbol zastępczy zawartości 1">
            <a:extLst>
              <a:ext uri="{FF2B5EF4-FFF2-40B4-BE49-F238E27FC236}">
                <a16:creationId xmlns:a16="http://schemas.microsoft.com/office/drawing/2014/main" id="{43A056D8-7E11-45A0-BF58-E179C5434B24}"/>
              </a:ext>
            </a:extLst>
          </p:cNvPr>
          <p:cNvSpPr txBox="1">
            <a:spLocks/>
          </p:cNvSpPr>
          <p:nvPr/>
        </p:nvSpPr>
        <p:spPr>
          <a:xfrm>
            <a:off x="5813425" y="4508500"/>
            <a:ext cx="6378575" cy="124618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sz="2400" dirty="0"/>
              <a:t>Ankieta badania potrzeb szkoleniowych On-line: </a:t>
            </a:r>
            <a:r>
              <a:rPr lang="pl-PL" sz="2400" dirty="0">
                <a:hlinkClick r:id="rId4"/>
              </a:rPr>
              <a:t>https://www.survio.com/survey/d/T7S1F5G7O7Q3O8S3T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431694CB-10AC-4A74-A313-E4804FDAB421}"/>
              </a:ext>
            </a:extLst>
          </p:cNvPr>
          <p:cNvSpPr txBox="1">
            <a:spLocks/>
          </p:cNvSpPr>
          <p:nvPr/>
        </p:nvSpPr>
        <p:spPr>
          <a:xfrm>
            <a:off x="2808287" y="635427"/>
            <a:ext cx="5528346" cy="8258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Wsparcie OECD w zakresie rozwoju instytucjonalnego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Symbol zastępczy zawartości 5">
            <a:extLst>
              <a:ext uri="{FF2B5EF4-FFF2-40B4-BE49-F238E27FC236}">
                <a16:creationId xmlns:a16="http://schemas.microsoft.com/office/drawing/2014/main" id="{BFA32E40-4BEC-473D-9584-1FAABACDACFC}"/>
              </a:ext>
            </a:extLst>
          </p:cNvPr>
          <p:cNvSpPr txBox="1">
            <a:spLocks/>
          </p:cNvSpPr>
          <p:nvPr/>
        </p:nvSpPr>
        <p:spPr bwMode="auto">
          <a:xfrm>
            <a:off x="914400" y="2257425"/>
            <a:ext cx="1015365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 indent="-5143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1pPr>
            <a:lvl2pPr marL="482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</a:t>
            </a:r>
            <a:r>
              <a:rPr lang="pl-PL" alt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 samooceny stanu rozwoju instytucjonalnego </a:t>
            </a:r>
            <a:r>
              <a:rPr lang="pl-PL" alt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jednodniowe warsztaty w połowie kwietnia i w połowie maja – pomoc przy przygotowaniu Planu Rozwoju Instytucjonalnego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„Przegląd stanu zarządzania w samorządzie lokalnym w Polsce – pod względem potencjału instytucjonalnego do skutecznej realizacji własnych polityk rozwojowych” </a:t>
            </a:r>
            <a:r>
              <a:rPr lang="pl-PL" alt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ukaże się już po złożeniu wniosków aplikacyjnych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pole tekstowe 1">
            <a:extLst>
              <a:ext uri="{FF2B5EF4-FFF2-40B4-BE49-F238E27FC236}">
                <a16:creationId xmlns:a16="http://schemas.microsoft.com/office/drawing/2014/main" id="{AE68E242-9540-4909-B371-05ED9A15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808163"/>
            <a:ext cx="94742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pracy jest niezwykle napięty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Praktycznie na wszystkich etapach powinno nastąpić włączenie mieszkańców/interesariuszy z różnych sektorów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harmonogramie nie ma rezerwy czasowej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jest możliwy do przeprowadzenia w całości jedynie pod warunkiem bardzo dużego zaangażowania ze strony miasta i przyznania mu istotnego priorytetu przez prezydenta/burmistrza oraz powołania przez niego interdyscyplinarnych zespołów odpowiedzialnych za proces i współpracę z doradcami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DBD9ADC-45FB-4A81-855E-EDE0A321515A}"/>
              </a:ext>
            </a:extLst>
          </p:cNvPr>
          <p:cNvSpPr txBox="1">
            <a:spLocks/>
          </p:cNvSpPr>
          <p:nvPr/>
        </p:nvSpPr>
        <p:spPr>
          <a:xfrm>
            <a:off x="2894201" y="567559"/>
            <a:ext cx="5528346" cy="97746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pracy w mieście</a:t>
            </a:r>
            <a:endParaRPr lang="pl-PL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FFE20746-84B2-4A7F-A334-A3AB1B2A5A4C}"/>
              </a:ext>
            </a:extLst>
          </p:cNvPr>
          <p:cNvSpPr txBox="1">
            <a:spLocks/>
          </p:cNvSpPr>
          <p:nvPr/>
        </p:nvSpPr>
        <p:spPr>
          <a:xfrm>
            <a:off x="2909967" y="425669"/>
            <a:ext cx="5528346" cy="7832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pracy w mieście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813" name="Obraz 1">
            <a:extLst>
              <a:ext uri="{FF2B5EF4-FFF2-40B4-BE49-F238E27FC236}">
                <a16:creationId xmlns:a16="http://schemas.microsoft.com/office/drawing/2014/main" id="{7C7C212C-6CCC-41A8-846D-F9E7B63E8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354138"/>
            <a:ext cx="91360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109E0D6F-7C41-46C9-8A60-F3897D154190}"/>
              </a:ext>
            </a:extLst>
          </p:cNvPr>
          <p:cNvSpPr txBox="1">
            <a:spLocks/>
          </p:cNvSpPr>
          <p:nvPr/>
        </p:nvSpPr>
        <p:spPr>
          <a:xfrm>
            <a:off x="2894201" y="409903"/>
            <a:ext cx="5528346" cy="75170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pracy w mieście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861" name="Obraz 1">
            <a:extLst>
              <a:ext uri="{FF2B5EF4-FFF2-40B4-BE49-F238E27FC236}">
                <a16:creationId xmlns:a16="http://schemas.microsoft.com/office/drawing/2014/main" id="{1A190E7A-1010-4E45-AB0C-5D5FFACE9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66838"/>
            <a:ext cx="10458450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81C8A8A-B524-482E-8E23-7E5C17F7BD48}"/>
              </a:ext>
            </a:extLst>
          </p:cNvPr>
          <p:cNvSpPr txBox="1">
            <a:spLocks/>
          </p:cNvSpPr>
          <p:nvPr/>
        </p:nvSpPr>
        <p:spPr>
          <a:xfrm>
            <a:off x="2894201" y="635718"/>
            <a:ext cx="5528346" cy="51154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PODSUMOWANIE 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9" name="pole tekstowe 1">
            <a:extLst>
              <a:ext uri="{FF2B5EF4-FFF2-40B4-BE49-F238E27FC236}">
                <a16:creationId xmlns:a16="http://schemas.microsoft.com/office/drawing/2014/main" id="{3D3DF084-6ABD-473A-B9C3-A41019BE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495425"/>
            <a:ext cx="11583987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Wierzymy, że w wyniku realizacji drugiego etapu projektu </a:t>
            </a:r>
            <a:r>
              <a:rPr lang="pl-PL" altLang="pl-PL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miasta opracują bardzo dobre Plany</a:t>
            </a:r>
            <a:r>
              <a:rPr lang="pl-PL" altLang="pl-PL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Rozwoju Lokalnego i Plany Rozwoju Instytucjonalnego, a tym samym złożą bardzo dobre wnioski. </a:t>
            </a:r>
            <a:r>
              <a:rPr lang="pl-PL" altLang="pl-PL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opracowania równie ważny jak produkt!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</a:t>
            </a:r>
            <a:r>
              <a:rPr lang="pl-PL" altLang="pl-PL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Związku Miast Polskich udzielą szerokiego wsparcia miastom w opracowaniu PRL i PRI, ale </a:t>
            </a:r>
            <a:r>
              <a:rPr lang="pl-PL" altLang="pl-PL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sami nie mogą pisać dokumentów końcowych</a:t>
            </a:r>
            <a:r>
              <a:rPr lang="pl-PL" altLang="pl-PL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Przeprowadzenie całego zaprojektowanego procesu </a:t>
            </a:r>
            <a:r>
              <a:rPr lang="pl-PL" altLang="pl-PL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ciągu 6 miesięcy wymaga pełnego zaangażowania ze strony miast i jest bardzo napięte czasowo</a:t>
            </a:r>
            <a:r>
              <a:rPr lang="pl-PL" altLang="pl-PL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Szerszym i długofalowym </a:t>
            </a:r>
            <a:r>
              <a:rPr lang="pl-PL" altLang="pl-PL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</a:t>
            </a:r>
            <a:r>
              <a:rPr lang="pl-PL" altLang="pl-PL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 predefiniowanego jest </a:t>
            </a:r>
            <a:r>
              <a:rPr lang="pl-PL" altLang="pl-PL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wypracowanie oraz upowszechnienie w skali kraju modelu zintegrowanego rozwoju lokalnego w wymiarze terytorialnym</a:t>
            </a:r>
            <a:r>
              <a:rPr lang="pl-PL" altLang="pl-PL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Mamy przekonanie, że jedynie takie podejście pozwoli naszym miastom i społecznościom lokalnym sprostać nadchodzącym wyzwaniom,  budując na endogennych potencjałach i włączając w to partnerów z trzech sektorów</a:t>
            </a:r>
            <a:endParaRPr lang="pl-PL" altLang="pl-PL" sz="23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ytuł 4">
            <a:extLst>
              <a:ext uri="{FF2B5EF4-FFF2-40B4-BE49-F238E27FC236}">
                <a16:creationId xmlns:a16="http://schemas.microsoft.com/office/drawing/2014/main" id="{AF982335-473A-4E69-AA09-72B5CC9865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2775" y="2014538"/>
            <a:ext cx="4714875" cy="2187575"/>
          </a:xfrm>
        </p:spPr>
        <p:txBody>
          <a:bodyPr/>
          <a:lstStyle/>
          <a:p>
            <a:pPr algn="ctr" eaLnBrk="1" hangingPunct="1"/>
            <a:r>
              <a:rPr lang="pl-PL" altLang="pl-PL" sz="2800" i="1">
                <a:solidFill>
                  <a:schemeClr val="tx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Dziękujemy </a:t>
            </a:r>
            <a:br>
              <a:rPr lang="pl-PL" altLang="pl-PL" sz="2800" i="1">
                <a:solidFill>
                  <a:schemeClr val="tx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</a:br>
            <a:r>
              <a:rPr lang="pl-PL" altLang="pl-PL" sz="2800" i="1">
                <a:solidFill>
                  <a:schemeClr val="tx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w imieniu zespołu projektu predefiniowanego ZMP, IRMIR, OECD i 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458173D6-0500-4591-81CA-3548F311FAAD}"/>
              </a:ext>
            </a:extLst>
          </p:cNvPr>
          <p:cNvSpPr txBox="1">
            <a:spLocks/>
          </p:cNvSpPr>
          <p:nvPr/>
        </p:nvSpPr>
        <p:spPr>
          <a:xfrm>
            <a:off x="914399" y="1639614"/>
            <a:ext cx="10218363" cy="46252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każdego miasta pracuje bezpośrednio trzyosobowy zespół doradców (łącznie dla 54 miast pracuje 18 trzyosobowych zespołów doradców);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Trzyosobowy zespół doradców został tak dobrany, aby łączył wiedzę i kompetencję doświadczonych samorządowców oraz konsultantów doświadczonych we współpracy z samorządami lokalnymi;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Wszyscy doradcy uczestniczyli w bardzo intensywnym programie przygotowawczym, trwającym 7 miesięcy, polegającym na cotygodniowych, dwudniowych zjazdach warsztatowych, </a:t>
            </a:r>
            <a:r>
              <a:rPr lang="pl-PL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współprowadzo-nych</a:t>
            </a:r>
            <a:r>
              <a:rPr lang="pl-PL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również przez uczestników i w pracy w zespołach miedzy zjazdami;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Trzyosobowe zespoły mają zapewnione dodatkowe wsparcie specjalistów w wybranych dziedzinach, kluczowych dla funkcjonowania JST.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7CD1854-27B4-46DA-81FD-ED4AA56B2BB2}"/>
              </a:ext>
            </a:extLst>
          </p:cNvPr>
          <p:cNvSpPr txBox="1">
            <a:spLocks/>
          </p:cNvSpPr>
          <p:nvPr/>
        </p:nvSpPr>
        <p:spPr>
          <a:xfrm>
            <a:off x="3322819" y="536028"/>
            <a:ext cx="4520964" cy="7649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miast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dobór osób i przygotowanie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AD146C5C-E573-4821-AAFB-AF714CFF1DCB}"/>
              </a:ext>
            </a:extLst>
          </p:cNvPr>
          <p:cNvSpPr txBox="1">
            <a:spLocks/>
          </p:cNvSpPr>
          <p:nvPr/>
        </p:nvSpPr>
        <p:spPr>
          <a:xfrm>
            <a:off x="912953" y="1746935"/>
            <a:ext cx="10898746" cy="398274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moderują proces przygotowania PRL i PRI, proponują konkretne narzędzia, wyjaśniają ich stosowanie, konsultują produkty, wykonują niektóre analizy, ale 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piszą ostatecznych dokumentów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Odpowiedzialność za treść finalnego wniosku (kompletnej propozycji projektu) i jego załączników (PRL i PRI) spoczywa na miastach – wnioskodawcach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pracują podczas wizyt w miastach oraz zdalnie – harmonogram do bieżącego ustalenia z miastem. Zespół lub jego członkowie odwiedzają miasto średnio 3 x w miesiącu, a z członkami zespołu miejskiego są w stałym kontakcie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podpisują zobowiązanie do poufności i bezstronności w kontaktach z miastami – nie przekazują ŻADNYCH informacji między 54 miastami !!!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71587EB-0194-4A3D-8724-1DF15FEBD8F5}"/>
              </a:ext>
            </a:extLst>
          </p:cNvPr>
          <p:cNvSpPr txBox="1">
            <a:spLocks/>
          </p:cNvSpPr>
          <p:nvPr/>
        </p:nvSpPr>
        <p:spPr>
          <a:xfrm>
            <a:off x="3058510" y="441434"/>
            <a:ext cx="5108028" cy="89105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Doradcy miast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zasady i tryb pracy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8BBE3C2B-05E3-456B-8E84-4756A0B9EF65}"/>
              </a:ext>
            </a:extLst>
          </p:cNvPr>
          <p:cNvSpPr txBox="1">
            <a:spLocks/>
          </p:cNvSpPr>
          <p:nvPr/>
        </p:nvSpPr>
        <p:spPr>
          <a:xfrm>
            <a:off x="2679309" y="606596"/>
            <a:ext cx="5635194" cy="92121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doradztwa</a:t>
            </a:r>
          </a:p>
        </p:txBody>
      </p:sp>
      <p:sp>
        <p:nvSpPr>
          <p:cNvPr id="25605" name="pole tekstowe 1">
            <a:extLst>
              <a:ext uri="{FF2B5EF4-FFF2-40B4-BE49-F238E27FC236}">
                <a16:creationId xmlns:a16="http://schemas.microsoft.com/office/drawing/2014/main" id="{3580C216-9636-49B2-AFE1-4372A2BEC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54175"/>
            <a:ext cx="105108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Tahoma" panose="020B0604030504040204" pitchFamily="34" charset="0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doradzania miastom trwa </a:t>
            </a: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miesięcy</a:t>
            </a: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Podzielony został na 9 </a:t>
            </a: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etapów</a:t>
            </a: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następujących po sobie zgodnie z logiką procesu zarządzania strategicznego;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każdego z etapów wypracowane zostały </a:t>
            </a: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metodyka ich stosowania. Zadaniem doradców będzie </a:t>
            </a: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przybliżenie</a:t>
            </a: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zespołom miejskim istoty i funkcji narzędzi oraz </a:t>
            </a: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</a:t>
            </a: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ich stosowaniu na każdym etapie;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Rezultatem procesu doradztwa będzie wyposażenie zespołów miejskich w </a:t>
            </a: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wiedzę</a:t>
            </a: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niezbędną do wypracowania w okresie 6 miesięcy doradztwa - </a:t>
            </a: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ścieżki</a:t>
            </a:r>
            <a:r>
              <a:rPr lang="pl-PL" altLang="pl-PL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rozwoju miasta, adekwatnej do zidentyfikowanych </a:t>
            </a: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problemów</a:t>
            </a: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potencjałów</a:t>
            </a: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miasta, opisanej w </a:t>
            </a:r>
            <a:r>
              <a:rPr lang="pl-PL" altLang="pl-PL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 i PRI</a:t>
            </a:r>
            <a:r>
              <a:rPr lang="pl-PL" altLang="pl-P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A775B803-C626-4C14-962B-E75847901E72}"/>
              </a:ext>
            </a:extLst>
          </p:cNvPr>
          <p:cNvSpPr txBox="1">
            <a:spLocks/>
          </p:cNvSpPr>
          <p:nvPr/>
        </p:nvSpPr>
        <p:spPr>
          <a:xfrm>
            <a:off x="2260600" y="431800"/>
            <a:ext cx="6324600" cy="135215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doradztwa</a:t>
            </a:r>
            <a:b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proces przygotowania projektu miasta</a:t>
            </a:r>
            <a:b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proces opracowania PRL i PRI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468A0EE-9F1E-463E-87E4-590E55E933E2}"/>
              </a:ext>
            </a:extLst>
          </p:cNvPr>
          <p:cNvGraphicFramePr>
            <a:graphicFrameLocks/>
          </p:cNvGraphicFramePr>
          <p:nvPr/>
        </p:nvGraphicFramePr>
        <p:xfrm>
          <a:off x="671119" y="1783954"/>
          <a:ext cx="10637241" cy="407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Z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MP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TP102923943" id="{01FC8EAD-4A0B-4F26-87F4-4BA89417ECDB}" vid="{16E11136-12C7-4FC0-81A3-8AEFAFB807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8405CED824FB4590917678DF50FA59" ma:contentTypeVersion="6" ma:contentTypeDescription="Utwórz nowy dokument." ma:contentTypeScope="" ma:versionID="2b58407c5bd2f8464c414b4e79d5c50c">
  <xsd:schema xmlns:xsd="http://www.w3.org/2001/XMLSchema" xmlns:xs="http://www.w3.org/2001/XMLSchema" xmlns:p="http://schemas.microsoft.com/office/2006/metadata/properties" xmlns:ns2="a8be3fae-322c-41bb-a850-40474cc2ce82" xmlns:ns3="9b82ae90-d4ff-4f85-97a6-62429d047d5f" targetNamespace="http://schemas.microsoft.com/office/2006/metadata/properties" ma:root="true" ma:fieldsID="2e67674a250e39311de3c28a7bbecb91" ns2:_="" ns3:_="">
    <xsd:import namespace="a8be3fae-322c-41bb-a850-40474cc2ce82"/>
    <xsd:import namespace="9b82ae90-d4ff-4f85-97a6-62429d047d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e3fae-322c-41bb-a850-40474cc2ce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2ae90-d4ff-4f85-97a6-62429d047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B88F19-6B90-468B-9B31-8988B0D849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DA66A6-81A2-4F87-914D-832378B90F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e3fae-322c-41bb-a850-40474cc2ce82"/>
    <ds:schemaRef ds:uri="9b82ae90-d4ff-4f85-97a6-62429d047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3071</Words>
  <Application>Microsoft Office PowerPoint</Application>
  <PresentationFormat>Panoramiczny</PresentationFormat>
  <Paragraphs>432</Paragraphs>
  <Slides>57</Slides>
  <Notes>55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58" baseType="lpstr">
      <vt:lpstr>ZMP</vt:lpstr>
      <vt:lpstr>Omówienie roli doradców ZMP i zasad współpracy z miastami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 w imieniu zespołu projektu predefiniowanego ZMP, IRMIR, OECD i 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Omówienie roli doradców ZMP i zasad współpracy z miastami</dc:title>
  <dc:creator/>
  <cp:lastModifiedBy/>
  <cp:revision>2</cp:revision>
  <dcterms:created xsi:type="dcterms:W3CDTF">2017-01-02T12:00:26Z</dcterms:created>
  <dcterms:modified xsi:type="dcterms:W3CDTF">2020-01-20T21:20:45Z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